
<file path=[Content_Types].xml><?xml version="1.0" encoding="utf-8"?>
<Types xmlns="http://schemas.openxmlformats.org/package/2006/content-types">
  <Default Extension="xml" ContentType="application/xml"/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vml" ContentType="application/vnd.openxmlformats-officedocument.vmlDrawing"/>
  <Default Extension="bin" ContentType="application/vnd.openxmlformats-officedocument.presentationml.printerSettings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59" r:id="rId2"/>
    <p:sldId id="262" r:id="rId3"/>
    <p:sldId id="266" r:id="rId4"/>
    <p:sldId id="267" r:id="rId5"/>
    <p:sldId id="268" r:id="rId6"/>
    <p:sldId id="269" r:id="rId7"/>
    <p:sldId id="270" r:id="rId8"/>
    <p:sldId id="271" r:id="rId9"/>
    <p:sldId id="272" r:id="rId10"/>
    <p:sldId id="273" r:id="rId11"/>
    <p:sldId id="274" r:id="rId12"/>
    <p:sldId id="264" r:id="rId13"/>
    <p:sldId id="275" r:id="rId14"/>
    <p:sldId id="276" r:id="rId15"/>
    <p:sldId id="277" r:id="rId16"/>
    <p:sldId id="278" r:id="rId17"/>
    <p:sldId id="279" r:id="rId18"/>
    <p:sldId id="280" r:id="rId19"/>
    <p:sldId id="281" r:id="rId20"/>
    <p:sldId id="282" r:id="rId21"/>
    <p:sldId id="283" r:id="rId22"/>
    <p:sldId id="284" r:id="rId2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799D5"/>
    <a:srgbClr val="3366FF"/>
    <a:srgbClr val="0192FF"/>
    <a:srgbClr val="000000"/>
    <a:srgbClr val="FFFF99"/>
    <a:srgbClr val="4D4D4D"/>
    <a:srgbClr val="DDDD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395" autoAdjust="0"/>
    <p:restoredTop sz="94660"/>
  </p:normalViewPr>
  <p:slideViewPr>
    <p:cSldViewPr>
      <p:cViewPr>
        <p:scale>
          <a:sx n="121" d="100"/>
          <a:sy n="121" d="100"/>
        </p:scale>
        <p:origin x="-960" y="2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notesMaster" Target="notesMasters/notesMaster1.xml"/><Relationship Id="rId25" Type="http://schemas.openxmlformats.org/officeDocument/2006/relationships/printerSettings" Target="printerSettings/printerSettings1.bin"/><Relationship Id="rId26" Type="http://schemas.openxmlformats.org/officeDocument/2006/relationships/presProps" Target="presProps.xml"/><Relationship Id="rId27" Type="http://schemas.openxmlformats.org/officeDocument/2006/relationships/viewProps" Target="viewProps.xml"/><Relationship Id="rId28" Type="http://schemas.openxmlformats.org/officeDocument/2006/relationships/theme" Target="theme/theme1.xml"/><Relationship Id="rId29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4" Type="http://schemas.openxmlformats.org/officeDocument/2006/relationships/image" Target="../media/image6.wmf"/><Relationship Id="rId5" Type="http://schemas.openxmlformats.org/officeDocument/2006/relationships/image" Target="../media/image7.wmf"/><Relationship Id="rId6" Type="http://schemas.openxmlformats.org/officeDocument/2006/relationships/image" Target="../media/image8.wmf"/><Relationship Id="rId7" Type="http://schemas.openxmlformats.org/officeDocument/2006/relationships/image" Target="../media/image9.wmf"/><Relationship Id="rId8" Type="http://schemas.openxmlformats.org/officeDocument/2006/relationships/image" Target="../media/image10.wmf"/><Relationship Id="rId9" Type="http://schemas.openxmlformats.org/officeDocument/2006/relationships/image" Target="../media/image11.wmf"/><Relationship Id="rId1" Type="http://schemas.openxmlformats.org/officeDocument/2006/relationships/image" Target="../media/image3.wmf"/><Relationship Id="rId2" Type="http://schemas.openxmlformats.org/officeDocument/2006/relationships/image" Target="../media/image4.wmf"/></Relationships>
</file>

<file path=ppt/drawings/_rels/vmlDrawing2.vml.rels><?xml version="1.0" encoding="UTF-8" standalone="yes"?>
<Relationships xmlns="http://schemas.openxmlformats.org/package/2006/relationships"><Relationship Id="rId11" Type="http://schemas.openxmlformats.org/officeDocument/2006/relationships/image" Target="../media/image23.wmf"/><Relationship Id="rId12" Type="http://schemas.openxmlformats.org/officeDocument/2006/relationships/image" Target="../media/image24.wmf"/><Relationship Id="rId13" Type="http://schemas.openxmlformats.org/officeDocument/2006/relationships/image" Target="../media/image25.wmf"/><Relationship Id="rId14" Type="http://schemas.openxmlformats.org/officeDocument/2006/relationships/image" Target="../media/image26.wmf"/><Relationship Id="rId15" Type="http://schemas.openxmlformats.org/officeDocument/2006/relationships/image" Target="../media/image27.wmf"/><Relationship Id="rId16" Type="http://schemas.openxmlformats.org/officeDocument/2006/relationships/image" Target="../media/image28.wmf"/><Relationship Id="rId1" Type="http://schemas.openxmlformats.org/officeDocument/2006/relationships/image" Target="../media/image13.wmf"/><Relationship Id="rId2" Type="http://schemas.openxmlformats.org/officeDocument/2006/relationships/image" Target="../media/image14.wmf"/><Relationship Id="rId3" Type="http://schemas.openxmlformats.org/officeDocument/2006/relationships/image" Target="../media/image15.wmf"/><Relationship Id="rId4" Type="http://schemas.openxmlformats.org/officeDocument/2006/relationships/image" Target="../media/image16.wmf"/><Relationship Id="rId5" Type="http://schemas.openxmlformats.org/officeDocument/2006/relationships/image" Target="../media/image17.wmf"/><Relationship Id="rId6" Type="http://schemas.openxmlformats.org/officeDocument/2006/relationships/image" Target="../media/image18.wmf"/><Relationship Id="rId7" Type="http://schemas.openxmlformats.org/officeDocument/2006/relationships/image" Target="../media/image19.wmf"/><Relationship Id="rId8" Type="http://schemas.openxmlformats.org/officeDocument/2006/relationships/image" Target="../media/image20.wmf"/><Relationship Id="rId9" Type="http://schemas.openxmlformats.org/officeDocument/2006/relationships/image" Target="../media/image21.wmf"/><Relationship Id="rId10" Type="http://schemas.openxmlformats.org/officeDocument/2006/relationships/image" Target="../media/image22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69E62EBD-98C7-498E-A3E4-DEBE6D1B2E6A}" type="datetimeFigureOut">
              <a:rPr lang="en-US"/>
              <a:pPr>
                <a:defRPr/>
              </a:pPr>
              <a:t>5/22/14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1F50ACCF-59B0-4CBF-AFCE-835B88BF7B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550805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45AA91D-2D38-440E-B787-74D2D9D4CB75}" type="slidenum">
              <a:rPr lang="en-US" smtClean="0"/>
              <a:pPr/>
              <a:t>8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50A68A-CA91-48AC-A86F-5C3478BEEF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82A6D4-7C7A-4840-9717-37C972117B9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25FDB3-AD5C-497A-B6A3-68866F7404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DD69B2-2512-4BD8-9B9C-BB0E38B5C5B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DA3F64-24E6-4826-A528-FC2084567D4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B67C07-F953-4C35-859A-DDE29B553F9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61FD4D-B2CB-426A-AF63-24FB7B627B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31B2EC-A571-458F-BA38-B3CE01D704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79EC88-F463-4546-917A-3C8AEC1086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EF97E1-81A3-417C-954D-E0FAB8913D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AF4769-301F-440F-9498-70E3BF546C6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7646965E-FDE1-4897-81AE-A931692FCDA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</p:sldLayoutIdLst>
  <p:transition xmlns:p14="http://schemas.microsoft.com/office/powerpoint/2010/main">
    <p:fad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2" Type="http://schemas.openxmlformats.org/officeDocument/2006/relationships/audio" Target="../media/audio1.wav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2" Type="http://schemas.openxmlformats.org/officeDocument/2006/relationships/audio" Target="../media/audio1.wav"/></Relationships>
</file>

<file path=ppt/slides/_rels/slide13.xml.rels><?xml version="1.0" encoding="UTF-8" standalone="yes"?>
<Relationships xmlns="http://schemas.openxmlformats.org/package/2006/relationships"><Relationship Id="rId11" Type="http://schemas.openxmlformats.org/officeDocument/2006/relationships/slide" Target="slide17.xml"/><Relationship Id="rId12" Type="http://schemas.openxmlformats.org/officeDocument/2006/relationships/slide" Target="slide16.xml"/><Relationship Id="rId13" Type="http://schemas.openxmlformats.org/officeDocument/2006/relationships/slide" Target="slide15.xml"/><Relationship Id="rId14" Type="http://schemas.openxmlformats.org/officeDocument/2006/relationships/slide" Target="slide14.xml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7.xml"/><Relationship Id="rId3" Type="http://schemas.openxmlformats.org/officeDocument/2006/relationships/audio" Target="../media/audio2.wav"/><Relationship Id="rId4" Type="http://schemas.openxmlformats.org/officeDocument/2006/relationships/image" Target="../media/image12.png"/><Relationship Id="rId5" Type="http://schemas.openxmlformats.org/officeDocument/2006/relationships/image" Target="../media/image2.png"/><Relationship Id="rId6" Type="http://schemas.openxmlformats.org/officeDocument/2006/relationships/slide" Target="slide22.xml"/><Relationship Id="rId7" Type="http://schemas.openxmlformats.org/officeDocument/2006/relationships/slide" Target="slide21.xml"/><Relationship Id="rId8" Type="http://schemas.openxmlformats.org/officeDocument/2006/relationships/slide" Target="slide20.xml"/><Relationship Id="rId9" Type="http://schemas.openxmlformats.org/officeDocument/2006/relationships/slide" Target="slide19.xml"/><Relationship Id="rId10" Type="http://schemas.openxmlformats.org/officeDocument/2006/relationships/slide" Target="slide1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13.xml"/><Relationship Id="rId3" Type="http://schemas.openxmlformats.org/officeDocument/2006/relationships/image" Target="../media/image29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13.xml"/><Relationship Id="rId3" Type="http://schemas.openxmlformats.org/officeDocument/2006/relationships/image" Target="../media/image30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/url?sa=i&amp;rct=j&amp;q=&amp;esrc=s&amp;frm=1&amp;source=images&amp;cd=&amp;cad=rja&amp;docid=DYZ3j5izbD-PhM&amp;tbnid=cf37iYA3PmI1IM:&amp;ved=0CAUQjRw&amp;url=http://www.quechua.com/fr-FR/tente-de-camping-r-69.html&amp;ei=w4GsUcmhLM210AGbsIBY&amp;bvm=bv.47244034,d.dmg&amp;psig=AFQjCNGj4b7yLvILC_oiC-enRXv4uEWbOg&amp;ust=1370346304003632" TargetMode="External"/><Relationship Id="rId4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2" Type="http://schemas.openxmlformats.org/officeDocument/2006/relationships/slide" Target="slide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13.xml"/><Relationship Id="rId3" Type="http://schemas.openxmlformats.org/officeDocument/2006/relationships/image" Target="../media/image3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/url?sa=i&amp;rct=j&amp;q=&amp;esrc=s&amp;frm=1&amp;source=images&amp;cd=&amp;cad=rja&amp;docid=k_3qd7XJdba49M&amp;tbnid=CEDwe83qWANs0M:&amp;ved=0CAUQjRw&amp;url=http://central-african-republic.visahq.fr/information/&amp;ei=bYGsUejfJ5S00AHbq4CoCQ&amp;bvm=bv.47244034,d.dmg&amp;psig=AFQjCNG8Kx1jtrdHJSwcFY_BbIfTX6Q34A&amp;ust=1370346218340283" TargetMode="External"/><Relationship Id="rId4" Type="http://schemas.openxmlformats.org/officeDocument/2006/relationships/image" Target="../media/image33.jpeg"/><Relationship Id="rId1" Type="http://schemas.openxmlformats.org/officeDocument/2006/relationships/slideLayout" Target="../slideLayouts/slideLayout2.xml"/><Relationship Id="rId2" Type="http://schemas.openxmlformats.org/officeDocument/2006/relationships/slide" Target="slide1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/url?sa=i&amp;rct=j&amp;q=&amp;esrc=s&amp;frm=1&amp;source=images&amp;cd=&amp;cad=rja&amp;docid=xuDDh117le3M8M&amp;tbnid=dmIAMbkHRgyIWM:&amp;ved=0CAUQjRw&amp;url=http://www.ladepeche.fr/article/2010/05/15/836068-castres-vaccination-un-centre-pour-partir-a-l-etranger.html&amp;ei=6XusUbPULaXf0gGdsYDgDA&amp;bvm=bv.47244034,d.dmg&amp;psig=AFQjCNGoxvAFUkWsrUfyv9wG58MYDY7SiA&amp;ust=1370344801552166" TargetMode="External"/><Relationship Id="rId4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2" Type="http://schemas.openxmlformats.org/officeDocument/2006/relationships/slide" Target="slide13.xml"/></Relationships>
</file>

<file path=ppt/slides/_rels/slide2.xml.rels><?xml version="1.0" encoding="UTF-8" standalone="yes"?>
<Relationships xmlns="http://schemas.openxmlformats.org/package/2006/relationships"><Relationship Id="rId11" Type="http://schemas.openxmlformats.org/officeDocument/2006/relationships/slide" Target="slide7.xml"/><Relationship Id="rId12" Type="http://schemas.openxmlformats.org/officeDocument/2006/relationships/slide" Target="slide6.xml"/><Relationship Id="rId13" Type="http://schemas.openxmlformats.org/officeDocument/2006/relationships/slide" Target="slide5.xml"/><Relationship Id="rId14" Type="http://schemas.openxmlformats.org/officeDocument/2006/relationships/slide" Target="slide4.xml"/><Relationship Id="rId15" Type="http://schemas.openxmlformats.org/officeDocument/2006/relationships/slide" Target="slide3.xml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7.xml"/><Relationship Id="rId3" Type="http://schemas.openxmlformats.org/officeDocument/2006/relationships/audio" Target="../media/audio2.wav"/><Relationship Id="rId4" Type="http://schemas.openxmlformats.org/officeDocument/2006/relationships/image" Target="../media/image12.png"/><Relationship Id="rId5" Type="http://schemas.openxmlformats.org/officeDocument/2006/relationships/image" Target="../media/image2.png"/><Relationship Id="rId6" Type="http://schemas.openxmlformats.org/officeDocument/2006/relationships/slide" Target="slide12.xml"/><Relationship Id="rId7" Type="http://schemas.openxmlformats.org/officeDocument/2006/relationships/slide" Target="slide11.xml"/><Relationship Id="rId8" Type="http://schemas.openxmlformats.org/officeDocument/2006/relationships/slide" Target="slide10.xml"/><Relationship Id="rId9" Type="http://schemas.openxmlformats.org/officeDocument/2006/relationships/slide" Target="slide9.xml"/><Relationship Id="rId10" Type="http://schemas.openxmlformats.org/officeDocument/2006/relationships/slide" Target="slide8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lipart.com/en/close-up?o=4012570&amp;memlevel=A&amp;a=a&amp;q=bandages&amp;k_mode=all&amp;s=1&amp;e=18&amp;show=&amp;c=&amp;cid=&amp;findincat=&amp;g=&amp;cc=&amp;page=&amp;k_exc=&amp;pubid=" TargetMode="External"/><Relationship Id="rId4" Type="http://schemas.openxmlformats.org/officeDocument/2006/relationships/image" Target="../media/image35.jpeg"/><Relationship Id="rId5" Type="http://schemas.openxmlformats.org/officeDocument/2006/relationships/image" Target="../media/image36.jpeg"/><Relationship Id="rId1" Type="http://schemas.openxmlformats.org/officeDocument/2006/relationships/slideLayout" Target="../slideLayouts/slideLayout2.xml"/><Relationship Id="rId2" Type="http://schemas.openxmlformats.org/officeDocument/2006/relationships/slide" Target="slide1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13.xml"/><Relationship Id="rId3" Type="http://schemas.openxmlformats.org/officeDocument/2006/relationships/image" Target="../media/image37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13.xml"/><Relationship Id="rId3" Type="http://schemas.openxmlformats.org/officeDocument/2006/relationships/image" Target="../media/image38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slide" Target="slide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WordArt 10"/>
          <p:cNvSpPr>
            <a:spLocks noChangeArrowheads="1" noChangeShapeType="1" noTextEdit="1"/>
          </p:cNvSpPr>
          <p:nvPr/>
        </p:nvSpPr>
        <p:spPr bwMode="auto">
          <a:xfrm>
            <a:off x="914400" y="990600"/>
            <a:ext cx="7315200" cy="1752600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800000"/>
              </a:avLst>
            </a:prstTxWarp>
          </a:bodyPr>
          <a:lstStyle/>
          <a:p>
            <a:pPr algn="ctr">
              <a:defRPr/>
            </a:pPr>
            <a:r>
              <a:rPr lang="en-US" sz="44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bg1"/>
                </a:solidFill>
                <a:effectLst>
                  <a:reflection blurRad="6350" stA="55000" endA="300" endPos="45500" dir="5400000" sy="-100000" algn="bl" rotWithShape="0"/>
                </a:effectLst>
                <a:latin typeface="Bernard MT Condensed" pitchFamily="18" charset="0"/>
                <a:cs typeface="Times New Roman" pitchFamily="18" charset="0"/>
              </a:rPr>
              <a:t>La </a:t>
            </a:r>
            <a:r>
              <a:rPr lang="en-US" sz="4400" kern="10" dirty="0" err="1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bg1"/>
                </a:solidFill>
                <a:effectLst>
                  <a:reflection blurRad="6350" stA="55000" endA="300" endPos="45500" dir="5400000" sy="-100000" algn="bl" rotWithShape="0"/>
                </a:effectLst>
                <a:latin typeface="Bernard MT Condensed" pitchFamily="18" charset="0"/>
                <a:cs typeface="Times New Roman" pitchFamily="18" charset="0"/>
              </a:rPr>
              <a:t>grande</a:t>
            </a:r>
            <a:r>
              <a:rPr lang="en-US" sz="44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bg1"/>
                </a:solidFill>
                <a:effectLst>
                  <a:reflection blurRad="6350" stA="55000" endA="300" endPos="45500" dir="5400000" sy="-100000" algn="bl" rotWithShape="0"/>
                </a:effectLst>
                <a:latin typeface="Bernard MT Condensed" pitchFamily="18" charset="0"/>
                <a:cs typeface="Times New Roman" pitchFamily="18" charset="0"/>
              </a:rPr>
              <a:t> </a:t>
            </a:r>
            <a:r>
              <a:rPr lang="en-US" sz="4400" kern="10" dirty="0" err="1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bg1"/>
                </a:solidFill>
                <a:effectLst>
                  <a:reflection blurRad="6350" stA="55000" endA="300" endPos="45500" dir="5400000" sy="-100000" algn="bl" rotWithShape="0"/>
                </a:effectLst>
                <a:latin typeface="Bernard MT Condensed" pitchFamily="18" charset="0"/>
                <a:cs typeface="Times New Roman" pitchFamily="18" charset="0"/>
              </a:rPr>
              <a:t>roue</a:t>
            </a:r>
            <a:endParaRPr lang="en-US" sz="44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chemeClr val="bg1"/>
              </a:solidFill>
              <a:effectLst>
                <a:reflection blurRad="6350" stA="55000" endA="300" endPos="45500" dir="5400000" sy="-100000" algn="bl" rotWithShape="0"/>
              </a:effectLst>
              <a:latin typeface="Bernard MT Condensed" pitchFamily="18" charset="0"/>
              <a:cs typeface="Times New Roman" pitchFamily="18" charset="0"/>
            </a:endParaRPr>
          </a:p>
        </p:txBody>
      </p:sp>
      <p:pic>
        <p:nvPicPr>
          <p:cNvPr id="17" name="Picture 16" descr="Picture1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67000" y="2209800"/>
            <a:ext cx="3743325" cy="372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" name="Text Box 2">
            <a:hlinkClick r:id="" action="ppaction://hlinkshowjump?jump=nextslide" highlightClick="1"/>
          </p:cNvPr>
          <p:cNvSpPr txBox="1">
            <a:spLocks noChangeArrowheads="1"/>
          </p:cNvSpPr>
          <p:nvPr/>
        </p:nvSpPr>
        <p:spPr bwMode="auto">
          <a:xfrm>
            <a:off x="3208338" y="6248400"/>
            <a:ext cx="2667000" cy="400050"/>
          </a:xfrm>
          <a:prstGeom prst="rect">
            <a:avLst/>
          </a:prstGeom>
          <a:gradFill>
            <a:gsLst>
              <a:gs pos="0">
                <a:schemeClr val="accent1">
                  <a:lumMod val="50000"/>
                </a:schemeClr>
              </a:gs>
              <a:gs pos="50000">
                <a:srgbClr val="0070C0"/>
              </a:gs>
              <a:gs pos="100000">
                <a:schemeClr val="accent1">
                  <a:lumMod val="75000"/>
                </a:schemeClr>
              </a:gs>
            </a:gsLst>
            <a:lin ang="5400000" scaled="0"/>
          </a:gradFill>
          <a:ln w="38100" cmpd="dbl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2000" b="1" dirty="0">
                <a:solidFill>
                  <a:schemeClr val="bg1"/>
                </a:solidFill>
              </a:rPr>
              <a:t>JOUER!</a:t>
            </a:r>
          </a:p>
        </p:txBody>
      </p:sp>
      <p:sp>
        <p:nvSpPr>
          <p:cNvPr id="5" name="Rectangle 4"/>
          <p:cNvSpPr/>
          <p:nvPr/>
        </p:nvSpPr>
        <p:spPr>
          <a:xfrm>
            <a:off x="3446532" y="1371600"/>
            <a:ext cx="2250937" cy="76944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4400" b="1" spc="200" dirty="0" err="1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chemeClr val="accent3">
                    <a:satMod val="200000"/>
                    <a:alpha val="50000"/>
                  </a:schemeClr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</a:rPr>
              <a:t>Rond</a:t>
            </a:r>
            <a:r>
              <a:rPr lang="en-US" sz="4400" b="1" spc="200" dirty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chemeClr val="accent3">
                    <a:satMod val="200000"/>
                    <a:alpha val="50000"/>
                  </a:schemeClr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</a:rPr>
              <a:t> 1</a:t>
            </a:r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 vol="24000"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spin-intro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8" presetClass="emph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spin-w-end4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500"/>
                            </p:stCondLst>
                            <p:childTnLst>
                              <p:par>
                                <p:cTn id="1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z="6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nard MT Condensed" pitchFamily="18" charset="0"/>
              </a:rPr>
              <a:t>30 Points</a:t>
            </a:r>
            <a:endParaRPr lang="en-US" sz="6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rnard MT Condensed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4525963"/>
          </a:xfrm>
        </p:spPr>
        <p:txBody>
          <a:bodyPr anchor="ctr"/>
          <a:lstStyle/>
          <a:p>
            <a:pPr algn="ctr">
              <a:buFontTx/>
              <a:buNone/>
              <a:defRPr/>
            </a:pPr>
            <a:r>
              <a:rPr lang="en-US" sz="36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itchFamily="18" charset="0"/>
              </a:rPr>
              <a:t>Est-ce</a:t>
            </a:r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itchFamily="18" charset="0"/>
              </a:rPr>
              <a:t> </a:t>
            </a:r>
            <a:r>
              <a:rPr lang="en-US" sz="36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itchFamily="18" charset="0"/>
              </a:rPr>
              <a:t>que</a:t>
            </a:r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itchFamily="18" charset="0"/>
              </a:rPr>
              <a:t> le </a:t>
            </a:r>
            <a:r>
              <a:rPr lang="en-US" sz="36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itchFamily="18" charset="0"/>
              </a:rPr>
              <a:t>magasin</a:t>
            </a:r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itchFamily="18" charset="0"/>
              </a:rPr>
              <a:t> (</a:t>
            </a:r>
            <a:r>
              <a:rPr lang="en-US" sz="36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itchFamily="18" charset="0"/>
              </a:rPr>
              <a:t>vendre</a:t>
            </a:r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itchFamily="18" charset="0"/>
              </a:rPr>
              <a:t>) des </a:t>
            </a:r>
            <a:r>
              <a:rPr lang="en-US" sz="36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itchFamily="18" charset="0"/>
              </a:rPr>
              <a:t>p</a:t>
            </a:r>
            <a:r>
              <a:rPr lang="en-US" sz="36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itchFamily="18" charset="0"/>
              </a:rPr>
              <a:t>ériphériques</a:t>
            </a:r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itchFamily="18" charset="0"/>
              </a:rPr>
              <a:t> pour des PC?</a:t>
            </a:r>
            <a:endParaRPr lang="en-US" sz="36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oper Black" pitchFamily="18" charset="0"/>
            </a:endParaRPr>
          </a:p>
          <a:p>
            <a:pPr algn="ctr">
              <a:buFontTx/>
              <a:buNone/>
              <a:defRPr/>
            </a:pPr>
            <a:endParaRPr lang="en-US" sz="36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oper Black" pitchFamily="18" charset="0"/>
            </a:endParaRPr>
          </a:p>
          <a:p>
            <a:pPr algn="ctr">
              <a:buFontTx/>
              <a:buNone/>
              <a:defRPr/>
            </a:pPr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itchFamily="18" charset="0"/>
              </a:rPr>
              <a:t>VEND</a:t>
            </a:r>
            <a:endParaRPr lang="en-US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oper Black" pitchFamily="18" charset="0"/>
            </a:endParaRPr>
          </a:p>
        </p:txBody>
      </p:sp>
      <p:sp>
        <p:nvSpPr>
          <p:cNvPr id="6" name="Action Button: Custom 5">
            <a:hlinkClick r:id="" action="ppaction://noaction" highlightClick="1"/>
          </p:cNvPr>
          <p:cNvSpPr/>
          <p:nvPr/>
        </p:nvSpPr>
        <p:spPr>
          <a:xfrm>
            <a:off x="2971800" y="5715000"/>
            <a:ext cx="762000" cy="762000"/>
          </a:xfrm>
          <a:prstGeom prst="actionButtonBlank">
            <a:avLst/>
          </a:prstGeom>
          <a:solidFill>
            <a:srgbClr val="5799D5"/>
          </a:solidFill>
          <a:scene3d>
            <a:camera prst="orthographicFront"/>
            <a:lightRig rig="threePt" dir="t"/>
          </a:scene3d>
          <a:sp3d>
            <a:bevelT w="133350" h="1714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3200" dirty="0">
                <a:latin typeface="Cooper Black" pitchFamily="18" charset="0"/>
              </a:rPr>
              <a:t>?</a:t>
            </a:r>
          </a:p>
        </p:txBody>
      </p:sp>
      <p:sp>
        <p:nvSpPr>
          <p:cNvPr id="7" name="Action Button: Custom 6">
            <a:hlinkClick r:id="" action="ppaction://noaction" highlightClick="1"/>
          </p:cNvPr>
          <p:cNvSpPr/>
          <p:nvPr/>
        </p:nvSpPr>
        <p:spPr>
          <a:xfrm>
            <a:off x="5486400" y="5715000"/>
            <a:ext cx="762000" cy="762000"/>
          </a:xfrm>
          <a:prstGeom prst="actionButtonBlank">
            <a:avLst/>
          </a:prstGeom>
          <a:solidFill>
            <a:srgbClr val="5799D5"/>
          </a:solidFill>
          <a:scene3d>
            <a:camera prst="orthographicFront"/>
            <a:lightRig rig="threePt" dir="t"/>
          </a:scene3d>
          <a:sp3d>
            <a:bevelT w="133350" h="1714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3200" dirty="0">
                <a:latin typeface="Cooper Black" pitchFamily="18" charset="0"/>
              </a:rPr>
              <a:t>R</a:t>
            </a:r>
          </a:p>
        </p:txBody>
      </p:sp>
      <p:sp>
        <p:nvSpPr>
          <p:cNvPr id="9" name="Action Button: Return 8">
            <a:hlinkClick r:id="rId2" action="ppaction://hlinksldjump" highlightClick="1"/>
          </p:cNvPr>
          <p:cNvSpPr/>
          <p:nvPr/>
        </p:nvSpPr>
        <p:spPr>
          <a:xfrm>
            <a:off x="7848600" y="5562600"/>
            <a:ext cx="1143000" cy="1143000"/>
          </a:xfrm>
          <a:prstGeom prst="actionButtonReturn">
            <a:avLst/>
          </a:prstGeom>
          <a:solidFill>
            <a:srgbClr val="5799D5"/>
          </a:solidFill>
          <a:scene3d>
            <a:camera prst="orthographicFront"/>
            <a:lightRig rig="threePt" dir="t"/>
          </a:scene3d>
          <a:sp3d>
            <a:bevelT w="107950" h="571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z="6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nard MT Condensed" pitchFamily="18" charset="0"/>
              </a:rPr>
              <a:t>100 Points</a:t>
            </a:r>
            <a:endParaRPr lang="en-US" sz="6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rnard MT Condensed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algn="ctr">
              <a:buFontTx/>
              <a:buNone/>
              <a:defRPr/>
            </a:pPr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itchFamily="18" charset="0"/>
              </a:rPr>
              <a:t>Je ne </a:t>
            </a:r>
            <a:r>
              <a:rPr lang="en-US" sz="36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itchFamily="18" charset="0"/>
              </a:rPr>
              <a:t>comprends</a:t>
            </a:r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itchFamily="18" charset="0"/>
              </a:rPr>
              <a:t> pas </a:t>
            </a:r>
            <a:r>
              <a:rPr lang="en-US" sz="36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itchFamily="18" charset="0"/>
              </a:rPr>
              <a:t>ce</a:t>
            </a:r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itchFamily="18" charset="0"/>
              </a:rPr>
              <a:t> </a:t>
            </a:r>
            <a:r>
              <a:rPr lang="en-US" sz="36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itchFamily="18" charset="0"/>
              </a:rPr>
              <a:t>que</a:t>
            </a:r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itchFamily="18" charset="0"/>
              </a:rPr>
              <a:t> </a:t>
            </a:r>
            <a:r>
              <a:rPr lang="en-US" sz="36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itchFamily="18" charset="0"/>
              </a:rPr>
              <a:t>vous</a:t>
            </a:r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itchFamily="18" charset="0"/>
              </a:rPr>
              <a:t> (dire)!</a:t>
            </a:r>
          </a:p>
          <a:p>
            <a:pPr algn="ctr">
              <a:buFontTx/>
              <a:buNone/>
              <a:defRPr/>
            </a:pPr>
            <a:endParaRPr lang="en-US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oper Black" pitchFamily="18" charset="0"/>
            </a:endParaRPr>
          </a:p>
          <a:p>
            <a:pPr algn="ctr">
              <a:buFontTx/>
              <a:buNone/>
              <a:defRPr/>
            </a:pPr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itchFamily="18" charset="0"/>
              </a:rPr>
              <a:t>DITES</a:t>
            </a:r>
            <a:endParaRPr lang="en-US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oper Black" pitchFamily="18" charset="0"/>
            </a:endParaRPr>
          </a:p>
        </p:txBody>
      </p:sp>
      <p:sp>
        <p:nvSpPr>
          <p:cNvPr id="6" name="Action Button: Custom 5">
            <a:hlinkClick r:id="" action="ppaction://noaction" highlightClick="1"/>
          </p:cNvPr>
          <p:cNvSpPr/>
          <p:nvPr/>
        </p:nvSpPr>
        <p:spPr>
          <a:xfrm>
            <a:off x="2971800" y="5715000"/>
            <a:ext cx="762000" cy="762000"/>
          </a:xfrm>
          <a:prstGeom prst="actionButtonBlank">
            <a:avLst/>
          </a:prstGeom>
          <a:solidFill>
            <a:srgbClr val="5799D5"/>
          </a:solidFill>
          <a:scene3d>
            <a:camera prst="orthographicFront"/>
            <a:lightRig rig="threePt" dir="t"/>
          </a:scene3d>
          <a:sp3d>
            <a:bevelT w="133350" h="1714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3200" dirty="0">
                <a:latin typeface="Cooper Black" pitchFamily="18" charset="0"/>
              </a:rPr>
              <a:t>?</a:t>
            </a:r>
          </a:p>
        </p:txBody>
      </p:sp>
      <p:sp>
        <p:nvSpPr>
          <p:cNvPr id="7" name="Action Button: Custom 6">
            <a:hlinkClick r:id="" action="ppaction://noaction" highlightClick="1"/>
          </p:cNvPr>
          <p:cNvSpPr/>
          <p:nvPr/>
        </p:nvSpPr>
        <p:spPr>
          <a:xfrm>
            <a:off x="5486400" y="5715000"/>
            <a:ext cx="762000" cy="762000"/>
          </a:xfrm>
          <a:prstGeom prst="actionButtonBlank">
            <a:avLst/>
          </a:prstGeom>
          <a:solidFill>
            <a:srgbClr val="5799D5"/>
          </a:solidFill>
          <a:scene3d>
            <a:camera prst="orthographicFront"/>
            <a:lightRig rig="threePt" dir="t"/>
          </a:scene3d>
          <a:sp3d>
            <a:bevelT w="133350" h="1714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3200" dirty="0">
                <a:latin typeface="Cooper Black" pitchFamily="18" charset="0"/>
              </a:rPr>
              <a:t>R</a:t>
            </a:r>
          </a:p>
        </p:txBody>
      </p:sp>
      <p:sp>
        <p:nvSpPr>
          <p:cNvPr id="9" name="Action Button: Return 8">
            <a:hlinkClick r:id="rId2" action="ppaction://hlinksldjump" highlightClick="1"/>
          </p:cNvPr>
          <p:cNvSpPr/>
          <p:nvPr/>
        </p:nvSpPr>
        <p:spPr>
          <a:xfrm>
            <a:off x="7848600" y="5562600"/>
            <a:ext cx="1143000" cy="1143000"/>
          </a:xfrm>
          <a:prstGeom prst="actionButtonReturn">
            <a:avLst/>
          </a:prstGeom>
          <a:solidFill>
            <a:srgbClr val="5799D5"/>
          </a:solidFill>
          <a:scene3d>
            <a:camera prst="orthographicFront"/>
            <a:lightRig rig="threePt" dir="t"/>
          </a:scene3d>
          <a:sp3d>
            <a:bevelT w="107950" h="571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WordArt 10"/>
          <p:cNvSpPr>
            <a:spLocks noChangeArrowheads="1" noChangeShapeType="1" noTextEdit="1"/>
          </p:cNvSpPr>
          <p:nvPr/>
        </p:nvSpPr>
        <p:spPr bwMode="auto">
          <a:xfrm>
            <a:off x="914400" y="990600"/>
            <a:ext cx="7315200" cy="1752600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800000"/>
              </a:avLst>
            </a:prstTxWarp>
          </a:bodyPr>
          <a:lstStyle/>
          <a:p>
            <a:pPr algn="ctr">
              <a:defRPr/>
            </a:pPr>
            <a:r>
              <a:rPr lang="en-US" sz="44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bg1"/>
                </a:solidFill>
                <a:effectLst>
                  <a:reflection blurRad="6350" stA="55000" endA="300" endPos="45500" dir="5400000" sy="-100000" algn="bl" rotWithShape="0"/>
                </a:effectLst>
                <a:latin typeface="Bernard MT Condensed" pitchFamily="18" charset="0"/>
                <a:cs typeface="Times New Roman" pitchFamily="18" charset="0"/>
              </a:rPr>
              <a:t>La </a:t>
            </a:r>
            <a:r>
              <a:rPr lang="en-US" sz="4400" kern="10" dirty="0" err="1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bg1"/>
                </a:solidFill>
                <a:effectLst>
                  <a:reflection blurRad="6350" stA="55000" endA="300" endPos="45500" dir="5400000" sy="-100000" algn="bl" rotWithShape="0"/>
                </a:effectLst>
                <a:latin typeface="Bernard MT Condensed" pitchFamily="18" charset="0"/>
                <a:cs typeface="Times New Roman" pitchFamily="18" charset="0"/>
              </a:rPr>
              <a:t>grande</a:t>
            </a:r>
            <a:r>
              <a:rPr lang="en-US" sz="44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bg1"/>
                </a:solidFill>
                <a:effectLst>
                  <a:reflection blurRad="6350" stA="55000" endA="300" endPos="45500" dir="5400000" sy="-100000" algn="bl" rotWithShape="0"/>
                </a:effectLst>
                <a:latin typeface="Bernard MT Condensed" pitchFamily="18" charset="0"/>
                <a:cs typeface="Times New Roman" pitchFamily="18" charset="0"/>
              </a:rPr>
              <a:t> </a:t>
            </a:r>
            <a:r>
              <a:rPr lang="en-US" sz="4400" kern="10" dirty="0" err="1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bg1"/>
                </a:solidFill>
                <a:effectLst>
                  <a:reflection blurRad="6350" stA="55000" endA="300" endPos="45500" dir="5400000" sy="-100000" algn="bl" rotWithShape="0"/>
                </a:effectLst>
                <a:latin typeface="Bernard MT Condensed" pitchFamily="18" charset="0"/>
                <a:cs typeface="Times New Roman" pitchFamily="18" charset="0"/>
              </a:rPr>
              <a:t>roue</a:t>
            </a:r>
            <a:endParaRPr lang="en-US" sz="44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chemeClr val="bg1"/>
              </a:solidFill>
              <a:effectLst>
                <a:reflection blurRad="6350" stA="55000" endA="300" endPos="45500" dir="5400000" sy="-100000" algn="bl" rotWithShape="0"/>
              </a:effectLst>
              <a:latin typeface="Bernard MT Condensed" pitchFamily="18" charset="0"/>
              <a:cs typeface="Times New Roman" pitchFamily="18" charset="0"/>
            </a:endParaRPr>
          </a:p>
        </p:txBody>
      </p:sp>
      <p:pic>
        <p:nvPicPr>
          <p:cNvPr id="17" name="Picture 16" descr="Picture1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67000" y="2209800"/>
            <a:ext cx="3743325" cy="372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" name="Text Box 2">
            <a:hlinkClick r:id="" action="ppaction://hlinkshowjump?jump=nextslide" highlightClick="1"/>
          </p:cNvPr>
          <p:cNvSpPr txBox="1">
            <a:spLocks noChangeArrowheads="1"/>
          </p:cNvSpPr>
          <p:nvPr/>
        </p:nvSpPr>
        <p:spPr bwMode="auto">
          <a:xfrm>
            <a:off x="3208338" y="6248400"/>
            <a:ext cx="2667000" cy="400050"/>
          </a:xfrm>
          <a:prstGeom prst="rect">
            <a:avLst/>
          </a:prstGeom>
          <a:gradFill>
            <a:gsLst>
              <a:gs pos="0">
                <a:schemeClr val="accent1">
                  <a:lumMod val="50000"/>
                </a:schemeClr>
              </a:gs>
              <a:gs pos="50000">
                <a:srgbClr val="0070C0"/>
              </a:gs>
              <a:gs pos="100000">
                <a:schemeClr val="accent1">
                  <a:lumMod val="75000"/>
                </a:schemeClr>
              </a:gs>
            </a:gsLst>
            <a:lin ang="5400000" scaled="0"/>
          </a:gradFill>
          <a:ln w="38100" cmpd="dbl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2000" b="1" dirty="0">
                <a:solidFill>
                  <a:schemeClr val="bg1"/>
                </a:solidFill>
              </a:rPr>
              <a:t>JOUER!</a:t>
            </a:r>
          </a:p>
        </p:txBody>
      </p:sp>
      <p:sp>
        <p:nvSpPr>
          <p:cNvPr id="5" name="Rectangle 4"/>
          <p:cNvSpPr/>
          <p:nvPr/>
        </p:nvSpPr>
        <p:spPr>
          <a:xfrm>
            <a:off x="3446532" y="1371600"/>
            <a:ext cx="2250937" cy="76944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4400" b="1" spc="200" dirty="0" err="1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chemeClr val="accent3">
                    <a:satMod val="200000"/>
                    <a:alpha val="50000"/>
                  </a:schemeClr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</a:rPr>
              <a:t>Rond</a:t>
            </a:r>
            <a:r>
              <a:rPr lang="en-US" sz="4400" b="1" spc="200" dirty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chemeClr val="accent3">
                    <a:satMod val="200000"/>
                    <a:alpha val="50000"/>
                  </a:schemeClr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</a:rPr>
              <a:t> 2</a:t>
            </a:r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 vol="24000"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spin-intro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8" presetClass="emph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spin-w-end4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500"/>
                            </p:stCondLst>
                            <p:childTnLst>
                              <p:par>
                                <p:cTn id="1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33"/>
          <p:cNvSpPr/>
          <p:nvPr/>
        </p:nvSpPr>
        <p:spPr>
          <a:xfrm>
            <a:off x="152400" y="1143000"/>
            <a:ext cx="5029200" cy="4648200"/>
          </a:xfrm>
          <a:prstGeom prst="rect">
            <a:avLst/>
          </a:prstGeom>
          <a:solidFill>
            <a:schemeClr val="bg1"/>
          </a:solidFill>
          <a:ln w="47625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34" name="Rectangle 32"/>
          <p:cNvSpPr>
            <a:spLocks noChangeArrowheads="1"/>
          </p:cNvSpPr>
          <p:nvPr/>
        </p:nvSpPr>
        <p:spPr bwMode="auto">
          <a:xfrm>
            <a:off x="6172200" y="228600"/>
            <a:ext cx="2819400" cy="6477000"/>
          </a:xfrm>
          <a:prstGeom prst="rect">
            <a:avLst/>
          </a:prstGeom>
          <a:gradFill>
            <a:gsLst>
              <a:gs pos="0">
                <a:srgbClr val="5799D5"/>
              </a:gs>
              <a:gs pos="50000">
                <a:srgbClr val="0192FF">
                  <a:alpha val="35000"/>
                </a:srgbClr>
              </a:gs>
              <a:gs pos="100000">
                <a:srgbClr val="3366FF">
                  <a:alpha val="8000"/>
                </a:srgbClr>
              </a:gs>
            </a:gsLst>
            <a:lin ang="5400000" scaled="0"/>
          </a:gradFill>
          <a:ln w="222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070" name="Line 33"/>
          <p:cNvSpPr>
            <a:spLocks noChangeShapeType="1"/>
          </p:cNvSpPr>
          <p:nvPr/>
        </p:nvSpPr>
        <p:spPr bwMode="auto">
          <a:xfrm>
            <a:off x="6248400" y="4953000"/>
            <a:ext cx="26670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2071" name="Line 3"/>
          <p:cNvSpPr>
            <a:spLocks noChangeShapeType="1"/>
          </p:cNvSpPr>
          <p:nvPr/>
        </p:nvSpPr>
        <p:spPr bwMode="auto">
          <a:xfrm flipV="1">
            <a:off x="2590800" y="5562600"/>
            <a:ext cx="0" cy="838200"/>
          </a:xfrm>
          <a:prstGeom prst="line">
            <a:avLst/>
          </a:prstGeom>
          <a:noFill/>
          <a:ln w="1016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fr-FR"/>
          </a:p>
        </p:txBody>
      </p:sp>
      <p:sp>
        <p:nvSpPr>
          <p:cNvPr id="2072" name="Text Box 4"/>
          <p:cNvSpPr txBox="1">
            <a:spLocks noChangeArrowheads="1"/>
          </p:cNvSpPr>
          <p:nvPr/>
        </p:nvSpPr>
        <p:spPr bwMode="auto">
          <a:xfrm>
            <a:off x="1524000" y="6286500"/>
            <a:ext cx="2133600" cy="495300"/>
          </a:xfrm>
          <a:prstGeom prst="rect">
            <a:avLst/>
          </a:prstGeom>
          <a:solidFill>
            <a:srgbClr val="FF00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 b="1">
                <a:solidFill>
                  <a:schemeClr val="bg1"/>
                </a:solidFill>
                <a:latin typeface="Verdana" pitchFamily="34" charset="0"/>
              </a:rPr>
              <a:t>Points</a:t>
            </a:r>
          </a:p>
        </p:txBody>
      </p:sp>
      <p:grpSp>
        <p:nvGrpSpPr>
          <p:cNvPr id="2" name="Group 38"/>
          <p:cNvGrpSpPr>
            <a:grpSpLocks/>
          </p:cNvGrpSpPr>
          <p:nvPr/>
        </p:nvGrpSpPr>
        <p:grpSpPr bwMode="auto">
          <a:xfrm>
            <a:off x="6281738" y="5086350"/>
            <a:ext cx="2667000" cy="1619250"/>
            <a:chOff x="6281738" y="5086350"/>
            <a:chExt cx="2667000" cy="1619250"/>
          </a:xfrm>
        </p:grpSpPr>
        <p:pic>
          <p:nvPicPr>
            <p:cNvPr id="2107" name="Picture 36" descr="gif_BIM0271.gif"/>
            <p:cNvPicPr>
              <a:picLocks noChangeAspect="1"/>
            </p:cNvPicPr>
            <p:nvPr/>
          </p:nvPicPr>
          <p:blipFill>
            <a:blip r:embed="rId4" cstate="print"/>
            <a:srcRect b="32610"/>
            <a:stretch>
              <a:fillRect/>
            </a:stretch>
          </p:blipFill>
          <p:spPr bwMode="auto">
            <a:xfrm>
              <a:off x="6855702" y="5086350"/>
              <a:ext cx="1601839" cy="1619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074" name="Text Box 2"/>
            <p:cNvSpPr txBox="1">
              <a:spLocks noChangeArrowheads="1"/>
            </p:cNvSpPr>
            <p:nvPr/>
          </p:nvSpPr>
          <p:spPr bwMode="auto">
            <a:xfrm>
              <a:off x="6281738" y="5654675"/>
              <a:ext cx="2667000" cy="404813"/>
            </a:xfrm>
            <a:prstGeom prst="rect">
              <a:avLst/>
            </a:prstGeom>
            <a:gradFill>
              <a:gsLst>
                <a:gs pos="0">
                  <a:schemeClr val="accent1">
                    <a:lumMod val="50000"/>
                  </a:schemeClr>
                </a:gs>
                <a:gs pos="50000">
                  <a:schemeClr val="accent1">
                    <a:lumMod val="50000"/>
                  </a:schemeClr>
                </a:gs>
                <a:gs pos="100000">
                  <a:schemeClr val="accent1">
                    <a:lumMod val="75000"/>
                  </a:schemeClr>
                </a:gs>
              </a:gsLst>
              <a:lin ang="5400000" scaled="0"/>
            </a:gradFill>
            <a:ln w="381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8" name="Rectangle 37"/>
            <p:cNvSpPr/>
            <p:nvPr/>
          </p:nvSpPr>
          <p:spPr>
            <a:xfrm>
              <a:off x="6531402" y="5606142"/>
              <a:ext cx="2163092" cy="492443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US" sz="2600" dirty="0">
                  <a:ln w="10160">
                    <a:solidFill>
                      <a:schemeClr val="accent1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38100" dist="32000" dir="5400000" algn="tl">
                      <a:srgbClr val="000000">
                        <a:alpha val="30000"/>
                      </a:srgbClr>
                    </a:outerShdw>
                  </a:effectLst>
                </a:rPr>
                <a:t>Faire </a:t>
              </a:r>
              <a:r>
                <a:rPr lang="en-US" sz="2600" dirty="0" err="1">
                  <a:ln w="10160">
                    <a:solidFill>
                      <a:schemeClr val="accent1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38100" dist="32000" dir="5400000" algn="tl">
                      <a:srgbClr val="000000">
                        <a:alpha val="30000"/>
                      </a:srgbClr>
                    </a:outerShdw>
                  </a:effectLst>
                </a:rPr>
                <a:t>Tourner</a:t>
              </a:r>
              <a:endParaRPr lang="en-US" sz="260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endParaRPr>
            </a:p>
          </p:txBody>
        </p:sp>
      </p:grpSp>
      <p:pic>
        <p:nvPicPr>
          <p:cNvPr id="40" name="Picture 39" descr="Picture1.pn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5775" y="1343025"/>
            <a:ext cx="4238625" cy="421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75" name="WordArt 10"/>
          <p:cNvSpPr>
            <a:spLocks noChangeArrowheads="1" noChangeShapeType="1" noTextEdit="1"/>
          </p:cNvSpPr>
          <p:nvPr/>
        </p:nvSpPr>
        <p:spPr bwMode="auto">
          <a:xfrm>
            <a:off x="304800" y="533400"/>
            <a:ext cx="4876800" cy="1143000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800004"/>
              </a:avLst>
            </a:prstTxWarp>
          </a:bodyPr>
          <a:lstStyle/>
          <a:p>
            <a:pPr algn="ctr"/>
            <a:r>
              <a:rPr lang="fr-FR" sz="44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bg1"/>
                </a:solidFill>
                <a:latin typeface="Bernard MT Condensed"/>
              </a:rPr>
              <a:t>La grande roue</a:t>
            </a:r>
          </a:p>
        </p:txBody>
      </p:sp>
      <p:sp>
        <p:nvSpPr>
          <p:cNvPr id="2076" name="WordArt 57"/>
          <p:cNvSpPr>
            <a:spLocks noChangeArrowheads="1" noChangeShapeType="1" noTextEdit="1"/>
          </p:cNvSpPr>
          <p:nvPr/>
        </p:nvSpPr>
        <p:spPr bwMode="auto">
          <a:xfrm>
            <a:off x="6248400" y="136525"/>
            <a:ext cx="2590800" cy="538163"/>
          </a:xfrm>
          <a:prstGeom prst="rect">
            <a:avLst/>
          </a:prstGeom>
        </p:spPr>
        <p:txBody>
          <a:bodyPr wrap="none" fromWordArt="1">
            <a:prstTxWarp prst="textCanUp">
              <a:avLst>
                <a:gd name="adj" fmla="val 85713"/>
              </a:avLst>
            </a:prstTxWarp>
          </a:bodyPr>
          <a:lstStyle/>
          <a:p>
            <a:pPr algn="ctr"/>
            <a:r>
              <a:rPr lang="fr-FR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bg1"/>
                </a:solidFill>
                <a:latin typeface="Times New Roman"/>
                <a:cs typeface="Times New Roman"/>
              </a:rPr>
              <a:t>Les Scores</a:t>
            </a:r>
          </a:p>
        </p:txBody>
      </p:sp>
      <p:sp>
        <p:nvSpPr>
          <p:cNvPr id="24" name="Action Button: Custom 23">
            <a:hlinkClick r:id="" action="ppaction://noaction" highlightClick="1"/>
          </p:cNvPr>
          <p:cNvSpPr/>
          <p:nvPr/>
        </p:nvSpPr>
        <p:spPr>
          <a:xfrm>
            <a:off x="3962400" y="6248400"/>
            <a:ext cx="1905000" cy="533400"/>
          </a:xfrm>
          <a:prstGeom prst="actionButtonBlank">
            <a:avLst/>
          </a:prstGeom>
          <a:solidFill>
            <a:srgbClr val="5799D5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nard MT Condensed" pitchFamily="18" charset="0"/>
              </a:rPr>
              <a:t>FIN!</a:t>
            </a:r>
          </a:p>
        </p:txBody>
      </p:sp>
      <p:sp>
        <p:nvSpPr>
          <p:cNvPr id="27" name="Action Button: Custom 26">
            <a:hlinkClick r:id="rId6" action="ppaction://hlinksldjump" highlightClick="1"/>
          </p:cNvPr>
          <p:cNvSpPr/>
          <p:nvPr/>
        </p:nvSpPr>
        <p:spPr>
          <a:xfrm>
            <a:off x="381000" y="6248400"/>
            <a:ext cx="685800" cy="533400"/>
          </a:xfrm>
          <a:prstGeom prst="actionButtonBlank">
            <a:avLst/>
          </a:prstGeom>
          <a:solidFill>
            <a:srgbClr val="5799D5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nard MT Condensed" pitchFamily="18" charset="0"/>
              </a:rPr>
              <a:t>?</a:t>
            </a:r>
          </a:p>
        </p:txBody>
      </p:sp>
      <p:sp>
        <p:nvSpPr>
          <p:cNvPr id="39" name="Action Button: Custom 38">
            <a:hlinkClick r:id="rId7" action="ppaction://hlinksldjump" highlightClick="1"/>
          </p:cNvPr>
          <p:cNvSpPr/>
          <p:nvPr/>
        </p:nvSpPr>
        <p:spPr>
          <a:xfrm>
            <a:off x="381000" y="6247864"/>
            <a:ext cx="685800" cy="533400"/>
          </a:xfrm>
          <a:prstGeom prst="actionButtonBlank">
            <a:avLst/>
          </a:prstGeom>
          <a:solidFill>
            <a:srgbClr val="5799D5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nard MT Condensed" pitchFamily="18" charset="0"/>
              </a:rPr>
              <a:t>?</a:t>
            </a:r>
          </a:p>
        </p:txBody>
      </p:sp>
      <p:sp>
        <p:nvSpPr>
          <p:cNvPr id="41" name="Action Button: Custom 40">
            <a:hlinkClick r:id="rId8" action="ppaction://hlinksldjump" highlightClick="1"/>
          </p:cNvPr>
          <p:cNvSpPr/>
          <p:nvPr/>
        </p:nvSpPr>
        <p:spPr>
          <a:xfrm>
            <a:off x="381000" y="6248916"/>
            <a:ext cx="685800" cy="533400"/>
          </a:xfrm>
          <a:prstGeom prst="actionButtonBlank">
            <a:avLst/>
          </a:prstGeom>
          <a:solidFill>
            <a:srgbClr val="5799D5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nard MT Condensed" pitchFamily="18" charset="0"/>
              </a:rPr>
              <a:t>?</a:t>
            </a:r>
          </a:p>
        </p:txBody>
      </p:sp>
      <p:sp>
        <p:nvSpPr>
          <p:cNvPr id="42" name="Action Button: Custom 41">
            <a:hlinkClick r:id="rId9" action="ppaction://hlinksldjump" highlightClick="1"/>
          </p:cNvPr>
          <p:cNvSpPr/>
          <p:nvPr/>
        </p:nvSpPr>
        <p:spPr>
          <a:xfrm>
            <a:off x="381000" y="6247932"/>
            <a:ext cx="685800" cy="533400"/>
          </a:xfrm>
          <a:prstGeom prst="actionButtonBlank">
            <a:avLst/>
          </a:prstGeom>
          <a:solidFill>
            <a:srgbClr val="5799D5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nard MT Condensed" pitchFamily="18" charset="0"/>
              </a:rPr>
              <a:t>?</a:t>
            </a:r>
          </a:p>
        </p:txBody>
      </p:sp>
      <p:sp>
        <p:nvSpPr>
          <p:cNvPr id="43" name="Action Button: Custom 42">
            <a:hlinkClick r:id="rId10" action="ppaction://hlinksldjump" highlightClick="1"/>
          </p:cNvPr>
          <p:cNvSpPr/>
          <p:nvPr/>
        </p:nvSpPr>
        <p:spPr>
          <a:xfrm>
            <a:off x="381784" y="6247620"/>
            <a:ext cx="685800" cy="533400"/>
          </a:xfrm>
          <a:prstGeom prst="actionButtonBlank">
            <a:avLst/>
          </a:prstGeom>
          <a:solidFill>
            <a:srgbClr val="5799D5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nard MT Condensed" pitchFamily="18" charset="0"/>
              </a:rPr>
              <a:t>?</a:t>
            </a:r>
          </a:p>
        </p:txBody>
      </p:sp>
      <p:sp>
        <p:nvSpPr>
          <p:cNvPr id="44" name="Action Button: Custom 43">
            <a:hlinkClick r:id="rId11" action="ppaction://hlinksldjump" highlightClick="1"/>
          </p:cNvPr>
          <p:cNvSpPr/>
          <p:nvPr/>
        </p:nvSpPr>
        <p:spPr>
          <a:xfrm>
            <a:off x="381000" y="6248400"/>
            <a:ext cx="685800" cy="533400"/>
          </a:xfrm>
          <a:prstGeom prst="actionButtonBlank">
            <a:avLst/>
          </a:prstGeom>
          <a:solidFill>
            <a:srgbClr val="5799D5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nard MT Condensed" pitchFamily="18" charset="0"/>
              </a:rPr>
              <a:t>?</a:t>
            </a:r>
          </a:p>
        </p:txBody>
      </p:sp>
      <p:sp>
        <p:nvSpPr>
          <p:cNvPr id="45" name="Action Button: Custom 44">
            <a:hlinkClick r:id="rId12" action="ppaction://hlinksldjump" highlightClick="1"/>
          </p:cNvPr>
          <p:cNvSpPr/>
          <p:nvPr/>
        </p:nvSpPr>
        <p:spPr>
          <a:xfrm>
            <a:off x="381000" y="6248400"/>
            <a:ext cx="685800" cy="533400"/>
          </a:xfrm>
          <a:prstGeom prst="actionButtonBlank">
            <a:avLst/>
          </a:prstGeom>
          <a:solidFill>
            <a:srgbClr val="5799D5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nard MT Condensed" pitchFamily="18" charset="0"/>
              </a:rPr>
              <a:t>?</a:t>
            </a:r>
          </a:p>
        </p:txBody>
      </p:sp>
      <p:sp>
        <p:nvSpPr>
          <p:cNvPr id="46" name="Action Button: Custom 45">
            <a:hlinkClick r:id="rId13" action="ppaction://hlinksldjump" highlightClick="1"/>
          </p:cNvPr>
          <p:cNvSpPr/>
          <p:nvPr/>
        </p:nvSpPr>
        <p:spPr>
          <a:xfrm>
            <a:off x="381000" y="6248400"/>
            <a:ext cx="685800" cy="533400"/>
          </a:xfrm>
          <a:prstGeom prst="actionButtonBlank">
            <a:avLst/>
          </a:prstGeom>
          <a:solidFill>
            <a:srgbClr val="5799D5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nard MT Condensed" pitchFamily="18" charset="0"/>
              </a:rPr>
              <a:t>?</a:t>
            </a:r>
          </a:p>
        </p:txBody>
      </p:sp>
      <p:sp>
        <p:nvSpPr>
          <p:cNvPr id="47" name="Action Button: Custom 46">
            <a:hlinkClick r:id="rId14" action="ppaction://hlinksldjump" highlightClick="1"/>
          </p:cNvPr>
          <p:cNvSpPr/>
          <p:nvPr/>
        </p:nvSpPr>
        <p:spPr>
          <a:xfrm>
            <a:off x="381000" y="6248400"/>
            <a:ext cx="685800" cy="533400"/>
          </a:xfrm>
          <a:prstGeom prst="actionButtonBlank">
            <a:avLst/>
          </a:prstGeom>
          <a:solidFill>
            <a:srgbClr val="5799D5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nard MT Condensed" pitchFamily="18" charset="0"/>
              </a:rPr>
              <a:t>?</a:t>
            </a:r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5200000">
                                      <p:cBhvr>
                                        <p:cTn id="6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spin-w-end4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mph" presetSubtype="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62400000">
                                      <p:cBhvr>
                                        <p:cTn id="10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spin-w-end4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mph" presetSubtype="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2800000">
                                      <p:cBhvr>
                                        <p:cTn id="16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spin-w-end4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mph" presetSubtype="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0400000">
                                      <p:cBhvr>
                                        <p:cTn id="22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spin-w-end4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8" presetClass="emph" presetSubtype="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45600000">
                                      <p:cBhvr>
                                        <p:cTn id="28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spin-w-end4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8" presetClass="emph" presetSubtype="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2800000">
                                      <p:cBhvr>
                                        <p:cTn id="34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spin-w-end4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8" presetClass="emph" presetSubtype="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48000000">
                                      <p:cBhvr>
                                        <p:cTn id="40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spin-w-end4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8" presetClass="emph" presetSubtype="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7600000">
                                      <p:cBhvr>
                                        <p:cTn id="46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spin-w-end4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8" presetClass="emph" presetSubtype="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2800000">
                                      <p:cBhvr>
                                        <p:cTn id="52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spin-w-end4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5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000"/>
                            </p:stCondLst>
                            <p:childTnLst>
                              <p:par>
                                <p:cTn id="56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z="6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nard MT Condensed" pitchFamily="18" charset="0"/>
              </a:rPr>
              <a:t>75 Points</a:t>
            </a:r>
            <a:endParaRPr lang="en-US" sz="6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rnard MT Condensed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4525963"/>
          </a:xfrm>
        </p:spPr>
        <p:txBody>
          <a:bodyPr anchor="ctr"/>
          <a:lstStyle/>
          <a:p>
            <a:pPr algn="ctr">
              <a:buFontTx/>
              <a:buNone/>
              <a:defRPr/>
            </a:pPr>
            <a:endParaRPr lang="en-US" sz="36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oper Black" pitchFamily="18" charset="0"/>
            </a:endParaRPr>
          </a:p>
          <a:p>
            <a:pPr algn="ctr">
              <a:buFontTx/>
              <a:buNone/>
              <a:defRPr/>
            </a:pPr>
            <a:endParaRPr lang="en-US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oper Black" pitchFamily="18" charset="0"/>
            </a:endParaRPr>
          </a:p>
          <a:p>
            <a:pPr algn="ctr">
              <a:buFontTx/>
              <a:buNone/>
              <a:defRPr/>
            </a:pPr>
            <a:endParaRPr lang="en-US" sz="36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oper Black" pitchFamily="18" charset="0"/>
            </a:endParaRPr>
          </a:p>
          <a:p>
            <a:pPr algn="ctr">
              <a:buFontTx/>
              <a:buNone/>
              <a:defRPr/>
            </a:pPr>
            <a:endParaRPr lang="en-US" sz="36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oper Black" pitchFamily="18" charset="0"/>
            </a:endParaRPr>
          </a:p>
          <a:p>
            <a:pPr algn="ctr">
              <a:buFontTx/>
              <a:buNone/>
              <a:defRPr/>
            </a:pPr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itchFamily="18" charset="0"/>
              </a:rPr>
              <a:t>Il </a:t>
            </a:r>
            <a:r>
              <a:rPr lang="en-US" sz="36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itchFamily="18" charset="0"/>
              </a:rPr>
              <a:t>faut</a:t>
            </a:r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itchFamily="18" charset="0"/>
              </a:rPr>
              <a:t> </a:t>
            </a:r>
            <a:r>
              <a:rPr lang="en-US" sz="36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itchFamily="18" charset="0"/>
              </a:rPr>
              <a:t>que</a:t>
            </a:r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itchFamily="18" charset="0"/>
              </a:rPr>
              <a:t> le </a:t>
            </a:r>
            <a:r>
              <a:rPr lang="en-US" sz="36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itchFamily="18" charset="0"/>
              </a:rPr>
              <a:t>médecin</a:t>
            </a:r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itchFamily="18" charset="0"/>
              </a:rPr>
              <a:t> </a:t>
            </a:r>
            <a:r>
              <a:rPr lang="en-US" sz="36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itchFamily="18" charset="0"/>
              </a:rPr>
              <a:t>effectue</a:t>
            </a:r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itchFamily="18" charset="0"/>
              </a:rPr>
              <a:t> un </a:t>
            </a:r>
            <a:r>
              <a:rPr lang="en-US" sz="36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itchFamily="18" charset="0"/>
              </a:rPr>
              <a:t>bilan</a:t>
            </a:r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itchFamily="18" charset="0"/>
              </a:rPr>
              <a:t> de santé.</a:t>
            </a:r>
            <a:endParaRPr lang="en-US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oper Black" pitchFamily="18" charset="0"/>
            </a:endParaRPr>
          </a:p>
        </p:txBody>
      </p:sp>
      <p:sp>
        <p:nvSpPr>
          <p:cNvPr id="6" name="Action Button: Custom 5">
            <a:hlinkClick r:id="" action="ppaction://noaction" highlightClick="1"/>
          </p:cNvPr>
          <p:cNvSpPr/>
          <p:nvPr/>
        </p:nvSpPr>
        <p:spPr>
          <a:xfrm>
            <a:off x="2971800" y="5715000"/>
            <a:ext cx="762000" cy="762000"/>
          </a:xfrm>
          <a:prstGeom prst="actionButtonBlank">
            <a:avLst/>
          </a:prstGeom>
          <a:solidFill>
            <a:srgbClr val="5799D5"/>
          </a:solidFill>
          <a:scene3d>
            <a:camera prst="orthographicFront"/>
            <a:lightRig rig="threePt" dir="t"/>
          </a:scene3d>
          <a:sp3d>
            <a:bevelT w="133350" h="1714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3200" dirty="0">
                <a:latin typeface="Cooper Black" pitchFamily="18" charset="0"/>
              </a:rPr>
              <a:t>?</a:t>
            </a:r>
          </a:p>
        </p:txBody>
      </p:sp>
      <p:sp>
        <p:nvSpPr>
          <p:cNvPr id="7" name="Action Button: Custom 6">
            <a:hlinkClick r:id="" action="ppaction://noaction" highlightClick="1"/>
          </p:cNvPr>
          <p:cNvSpPr/>
          <p:nvPr/>
        </p:nvSpPr>
        <p:spPr>
          <a:xfrm>
            <a:off x="5486400" y="5715000"/>
            <a:ext cx="762000" cy="762000"/>
          </a:xfrm>
          <a:prstGeom prst="actionButtonBlank">
            <a:avLst/>
          </a:prstGeom>
          <a:solidFill>
            <a:srgbClr val="5799D5"/>
          </a:solidFill>
          <a:scene3d>
            <a:camera prst="orthographicFront"/>
            <a:lightRig rig="threePt" dir="t"/>
          </a:scene3d>
          <a:sp3d>
            <a:bevelT w="133350" h="1714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3200" dirty="0">
                <a:latin typeface="Cooper Black" pitchFamily="18" charset="0"/>
              </a:rPr>
              <a:t>R</a:t>
            </a:r>
          </a:p>
        </p:txBody>
      </p:sp>
      <p:sp>
        <p:nvSpPr>
          <p:cNvPr id="8" name="Action Button: Return 7">
            <a:hlinkClick r:id="rId2" action="ppaction://hlinksldjump" highlightClick="1"/>
          </p:cNvPr>
          <p:cNvSpPr/>
          <p:nvPr/>
        </p:nvSpPr>
        <p:spPr>
          <a:xfrm>
            <a:off x="7391400" y="5257800"/>
            <a:ext cx="1143000" cy="1143000"/>
          </a:xfrm>
          <a:prstGeom prst="actionButtonReturn">
            <a:avLst/>
          </a:prstGeom>
          <a:solidFill>
            <a:srgbClr val="5799D5"/>
          </a:solidFill>
          <a:scene3d>
            <a:camera prst="orthographicFront"/>
            <a:lightRig rig="threePt" dir="t"/>
          </a:scene3d>
          <a:sp3d>
            <a:bevelT w="107950" h="571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9" name="Picture 2" descr="http://sante.lefigaro.fr/sites/default/files/media/field_media_image/61805226-2119-11e2-a06f-42da40fa6ca4-493x32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1219200"/>
            <a:ext cx="4238373" cy="2819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z="6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nard MT Condensed" pitchFamily="18" charset="0"/>
              </a:rPr>
              <a:t>30 Points</a:t>
            </a:r>
            <a:endParaRPr lang="en-US" sz="6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rnard MT Condensed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algn="ctr">
              <a:buFontTx/>
              <a:buNone/>
              <a:defRPr/>
            </a:pPr>
            <a:endParaRPr lang="en-US" sz="36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oper Black" pitchFamily="18" charset="0"/>
            </a:endParaRPr>
          </a:p>
          <a:p>
            <a:pPr algn="ctr">
              <a:buFontTx/>
              <a:buNone/>
              <a:defRPr/>
            </a:pPr>
            <a:endParaRPr lang="en-US" sz="36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oper Black" pitchFamily="18" charset="0"/>
            </a:endParaRPr>
          </a:p>
          <a:p>
            <a:pPr algn="ctr">
              <a:buFontTx/>
              <a:buNone/>
              <a:defRPr/>
            </a:pPr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itchFamily="18" charset="0"/>
              </a:rPr>
              <a:t>Il </a:t>
            </a:r>
            <a:r>
              <a:rPr lang="en-US" sz="36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itchFamily="18" charset="0"/>
              </a:rPr>
              <a:t>faut</a:t>
            </a:r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itchFamily="18" charset="0"/>
              </a:rPr>
              <a:t> des </a:t>
            </a:r>
            <a:r>
              <a:rPr lang="en-US" sz="36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itchFamily="18" charset="0"/>
              </a:rPr>
              <a:t>chaussures</a:t>
            </a:r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itchFamily="18" charset="0"/>
              </a:rPr>
              <a:t> de </a:t>
            </a:r>
            <a:r>
              <a:rPr lang="en-US" sz="36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itchFamily="18" charset="0"/>
              </a:rPr>
              <a:t>marche</a:t>
            </a:r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itchFamily="18" charset="0"/>
              </a:rPr>
              <a:t>.</a:t>
            </a:r>
            <a:endParaRPr lang="en-US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oper Black" pitchFamily="18" charset="0"/>
            </a:endParaRPr>
          </a:p>
        </p:txBody>
      </p:sp>
      <p:sp>
        <p:nvSpPr>
          <p:cNvPr id="6" name="Action Button: Custom 5">
            <a:hlinkClick r:id="" action="ppaction://noaction" highlightClick="1"/>
          </p:cNvPr>
          <p:cNvSpPr/>
          <p:nvPr/>
        </p:nvSpPr>
        <p:spPr>
          <a:xfrm>
            <a:off x="2971800" y="5715000"/>
            <a:ext cx="762000" cy="762000"/>
          </a:xfrm>
          <a:prstGeom prst="actionButtonBlank">
            <a:avLst/>
          </a:prstGeom>
          <a:solidFill>
            <a:srgbClr val="5799D5"/>
          </a:solidFill>
          <a:scene3d>
            <a:camera prst="orthographicFront"/>
            <a:lightRig rig="threePt" dir="t"/>
          </a:scene3d>
          <a:sp3d>
            <a:bevelT w="133350" h="1714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3200" dirty="0">
                <a:latin typeface="Cooper Black" pitchFamily="18" charset="0"/>
              </a:rPr>
              <a:t>?</a:t>
            </a:r>
          </a:p>
        </p:txBody>
      </p:sp>
      <p:sp>
        <p:nvSpPr>
          <p:cNvPr id="7" name="Action Button: Custom 6">
            <a:hlinkClick r:id="" action="ppaction://noaction" highlightClick="1"/>
          </p:cNvPr>
          <p:cNvSpPr/>
          <p:nvPr/>
        </p:nvSpPr>
        <p:spPr>
          <a:xfrm>
            <a:off x="5486400" y="5715000"/>
            <a:ext cx="762000" cy="762000"/>
          </a:xfrm>
          <a:prstGeom prst="actionButtonBlank">
            <a:avLst/>
          </a:prstGeom>
          <a:solidFill>
            <a:srgbClr val="5799D5"/>
          </a:solidFill>
          <a:scene3d>
            <a:camera prst="orthographicFront"/>
            <a:lightRig rig="threePt" dir="t"/>
          </a:scene3d>
          <a:sp3d>
            <a:bevelT w="133350" h="1714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3200" dirty="0">
                <a:latin typeface="Cooper Black" pitchFamily="18" charset="0"/>
              </a:rPr>
              <a:t>R</a:t>
            </a:r>
          </a:p>
        </p:txBody>
      </p:sp>
      <p:sp>
        <p:nvSpPr>
          <p:cNvPr id="8" name="Action Button: Return 7">
            <a:hlinkClick r:id="rId2" action="ppaction://hlinksldjump" highlightClick="1"/>
          </p:cNvPr>
          <p:cNvSpPr/>
          <p:nvPr/>
        </p:nvSpPr>
        <p:spPr>
          <a:xfrm>
            <a:off x="7391400" y="5257800"/>
            <a:ext cx="1143000" cy="1143000"/>
          </a:xfrm>
          <a:prstGeom prst="actionButtonReturn">
            <a:avLst/>
          </a:prstGeom>
          <a:solidFill>
            <a:srgbClr val="5799D5"/>
          </a:solidFill>
          <a:scene3d>
            <a:camera prst="orthographicFront"/>
            <a:lightRig rig="threePt" dir="t"/>
          </a:scene3d>
          <a:sp3d>
            <a:bevelT w="107950" h="571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9" name="Picture 2" descr="http://www.hypeandstyle.fr/wp-content/uploads/2010/12/Moncler-chaussures-de-marche-vintag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3008" y="1219199"/>
            <a:ext cx="5365992" cy="30763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z="6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nard MT Condensed" pitchFamily="18" charset="0"/>
              </a:rPr>
              <a:t>15 Points</a:t>
            </a:r>
            <a:endParaRPr lang="en-US" sz="6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rnard MT Condensed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algn="ctr">
              <a:buFontTx/>
              <a:buNone/>
              <a:defRPr/>
            </a:pPr>
            <a:endParaRPr lang="en-US" sz="36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oper Black" pitchFamily="18" charset="0"/>
            </a:endParaRPr>
          </a:p>
          <a:p>
            <a:pPr algn="ctr">
              <a:buFontTx/>
              <a:buNone/>
              <a:defRPr/>
            </a:pPr>
            <a:endParaRPr lang="en-US" sz="36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oper Black" pitchFamily="18" charset="0"/>
            </a:endParaRPr>
          </a:p>
          <a:p>
            <a:pPr algn="ctr">
              <a:buFontTx/>
              <a:buNone/>
              <a:defRPr/>
            </a:pPr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itchFamily="18" charset="0"/>
              </a:rPr>
              <a:t>Il </a:t>
            </a:r>
            <a:r>
              <a:rPr lang="en-US" sz="36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itchFamily="18" charset="0"/>
              </a:rPr>
              <a:t>faut</a:t>
            </a:r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itchFamily="18" charset="0"/>
              </a:rPr>
              <a:t> </a:t>
            </a:r>
            <a:r>
              <a:rPr lang="en-US" sz="36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itchFamily="18" charset="0"/>
              </a:rPr>
              <a:t>une</a:t>
            </a:r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itchFamily="18" charset="0"/>
              </a:rPr>
              <a:t> </a:t>
            </a:r>
            <a:r>
              <a:rPr lang="en-US" sz="36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itchFamily="18" charset="0"/>
              </a:rPr>
              <a:t>tente</a:t>
            </a:r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itchFamily="18" charset="0"/>
              </a:rPr>
              <a:t>.</a:t>
            </a:r>
            <a:endParaRPr lang="en-US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oper Black" pitchFamily="18" charset="0"/>
            </a:endParaRPr>
          </a:p>
        </p:txBody>
      </p:sp>
      <p:sp>
        <p:nvSpPr>
          <p:cNvPr id="6" name="Action Button: Custom 5">
            <a:hlinkClick r:id="" action="ppaction://noaction" highlightClick="1"/>
          </p:cNvPr>
          <p:cNvSpPr/>
          <p:nvPr/>
        </p:nvSpPr>
        <p:spPr>
          <a:xfrm>
            <a:off x="2971800" y="5715000"/>
            <a:ext cx="762000" cy="762000"/>
          </a:xfrm>
          <a:prstGeom prst="actionButtonBlank">
            <a:avLst/>
          </a:prstGeom>
          <a:solidFill>
            <a:srgbClr val="5799D5"/>
          </a:solidFill>
          <a:scene3d>
            <a:camera prst="orthographicFront"/>
            <a:lightRig rig="threePt" dir="t"/>
          </a:scene3d>
          <a:sp3d>
            <a:bevelT w="133350" h="1714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3200" dirty="0">
                <a:latin typeface="Cooper Black" pitchFamily="18" charset="0"/>
              </a:rPr>
              <a:t>?</a:t>
            </a:r>
          </a:p>
        </p:txBody>
      </p:sp>
      <p:sp>
        <p:nvSpPr>
          <p:cNvPr id="7" name="Action Button: Custom 6">
            <a:hlinkClick r:id="" action="ppaction://noaction" highlightClick="1"/>
          </p:cNvPr>
          <p:cNvSpPr/>
          <p:nvPr/>
        </p:nvSpPr>
        <p:spPr>
          <a:xfrm>
            <a:off x="5486400" y="5715000"/>
            <a:ext cx="762000" cy="762000"/>
          </a:xfrm>
          <a:prstGeom prst="actionButtonBlank">
            <a:avLst/>
          </a:prstGeom>
          <a:solidFill>
            <a:srgbClr val="5799D5"/>
          </a:solidFill>
          <a:scene3d>
            <a:camera prst="orthographicFront"/>
            <a:lightRig rig="threePt" dir="t"/>
          </a:scene3d>
          <a:sp3d>
            <a:bevelT w="133350" h="1714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3200" dirty="0">
                <a:latin typeface="Cooper Black" pitchFamily="18" charset="0"/>
              </a:rPr>
              <a:t>R</a:t>
            </a:r>
          </a:p>
        </p:txBody>
      </p:sp>
      <p:sp>
        <p:nvSpPr>
          <p:cNvPr id="8" name="Action Button: Return 7">
            <a:hlinkClick r:id="rId2" action="ppaction://hlinksldjump" highlightClick="1"/>
          </p:cNvPr>
          <p:cNvSpPr/>
          <p:nvPr/>
        </p:nvSpPr>
        <p:spPr>
          <a:xfrm>
            <a:off x="7391400" y="5257800"/>
            <a:ext cx="1143000" cy="1143000"/>
          </a:xfrm>
          <a:prstGeom prst="actionButtonReturn">
            <a:avLst/>
          </a:prstGeom>
          <a:solidFill>
            <a:srgbClr val="5799D5"/>
          </a:solidFill>
          <a:scene3d>
            <a:camera prst="orthographicFront"/>
            <a:lightRig rig="threePt" dir="t"/>
          </a:scene3d>
          <a:sp3d>
            <a:bevelT w="107950" h="571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9" name="Picture 2" descr="http://www.quechua.com/upload/articles/370/fr-visuel-vign-800_550.jpg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1219200"/>
            <a:ext cx="3124200" cy="3124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z="6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nard MT Condensed" pitchFamily="18" charset="0"/>
              </a:rPr>
              <a:t>25 Points</a:t>
            </a:r>
            <a:endParaRPr lang="en-US" sz="6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rnard MT Condensed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algn="ctr">
              <a:buFontTx/>
              <a:buNone/>
              <a:defRPr/>
            </a:pPr>
            <a:endParaRPr lang="en-US" sz="36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oper Black" pitchFamily="18" charset="0"/>
            </a:endParaRPr>
          </a:p>
          <a:p>
            <a:pPr algn="ctr">
              <a:buFontTx/>
              <a:buNone/>
              <a:defRPr/>
            </a:pPr>
            <a:endParaRPr lang="en-US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oper Black" pitchFamily="18" charset="0"/>
            </a:endParaRPr>
          </a:p>
          <a:p>
            <a:pPr algn="ctr">
              <a:buFontTx/>
              <a:buNone/>
              <a:defRPr/>
            </a:pPr>
            <a:endParaRPr lang="en-US" sz="36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oper Black" pitchFamily="18" charset="0"/>
            </a:endParaRPr>
          </a:p>
          <a:p>
            <a:pPr algn="ctr">
              <a:buFontTx/>
              <a:buNone/>
              <a:defRPr/>
            </a:pPr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itchFamily="18" charset="0"/>
              </a:rPr>
              <a:t>Il </a:t>
            </a:r>
            <a:r>
              <a:rPr lang="en-US" sz="36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itchFamily="18" charset="0"/>
              </a:rPr>
              <a:t>faut</a:t>
            </a:r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itchFamily="18" charset="0"/>
              </a:rPr>
              <a:t> </a:t>
            </a:r>
            <a:r>
              <a:rPr lang="en-US" sz="36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itchFamily="18" charset="0"/>
              </a:rPr>
              <a:t>une</a:t>
            </a:r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itchFamily="18" charset="0"/>
              </a:rPr>
              <a:t> </a:t>
            </a:r>
            <a:r>
              <a:rPr lang="en-US" sz="36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itchFamily="18" charset="0"/>
              </a:rPr>
              <a:t>lampe</a:t>
            </a:r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itchFamily="18" charset="0"/>
              </a:rPr>
              <a:t> de </a:t>
            </a:r>
            <a:r>
              <a:rPr lang="en-US" sz="36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itchFamily="18" charset="0"/>
              </a:rPr>
              <a:t>poche</a:t>
            </a:r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itchFamily="18" charset="0"/>
              </a:rPr>
              <a:t>.</a:t>
            </a:r>
            <a:endParaRPr lang="en-US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oper Black" pitchFamily="18" charset="0"/>
            </a:endParaRPr>
          </a:p>
        </p:txBody>
      </p:sp>
      <p:sp>
        <p:nvSpPr>
          <p:cNvPr id="6" name="Action Button: Custom 5">
            <a:hlinkClick r:id="" action="ppaction://noaction" highlightClick="1"/>
          </p:cNvPr>
          <p:cNvSpPr/>
          <p:nvPr/>
        </p:nvSpPr>
        <p:spPr>
          <a:xfrm>
            <a:off x="2971800" y="5715000"/>
            <a:ext cx="762000" cy="762000"/>
          </a:xfrm>
          <a:prstGeom prst="actionButtonBlank">
            <a:avLst/>
          </a:prstGeom>
          <a:solidFill>
            <a:srgbClr val="5799D5"/>
          </a:solidFill>
          <a:scene3d>
            <a:camera prst="orthographicFront"/>
            <a:lightRig rig="threePt" dir="t"/>
          </a:scene3d>
          <a:sp3d>
            <a:bevelT w="133350" h="1714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3200" dirty="0">
                <a:latin typeface="Cooper Black" pitchFamily="18" charset="0"/>
              </a:rPr>
              <a:t>?</a:t>
            </a:r>
          </a:p>
        </p:txBody>
      </p:sp>
      <p:sp>
        <p:nvSpPr>
          <p:cNvPr id="7" name="Action Button: Custom 6">
            <a:hlinkClick r:id="" action="ppaction://noaction" highlightClick="1"/>
          </p:cNvPr>
          <p:cNvSpPr/>
          <p:nvPr/>
        </p:nvSpPr>
        <p:spPr>
          <a:xfrm>
            <a:off x="5486400" y="5715000"/>
            <a:ext cx="762000" cy="762000"/>
          </a:xfrm>
          <a:prstGeom prst="actionButtonBlank">
            <a:avLst/>
          </a:prstGeom>
          <a:solidFill>
            <a:srgbClr val="5799D5"/>
          </a:solidFill>
          <a:scene3d>
            <a:camera prst="orthographicFront"/>
            <a:lightRig rig="threePt" dir="t"/>
          </a:scene3d>
          <a:sp3d>
            <a:bevelT w="133350" h="1714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3200" dirty="0">
                <a:latin typeface="Cooper Black" pitchFamily="18" charset="0"/>
              </a:rPr>
              <a:t>R</a:t>
            </a:r>
          </a:p>
        </p:txBody>
      </p:sp>
      <p:sp>
        <p:nvSpPr>
          <p:cNvPr id="8" name="Action Button: Return 7">
            <a:hlinkClick r:id="rId2" action="ppaction://hlinksldjump" highlightClick="1"/>
          </p:cNvPr>
          <p:cNvSpPr/>
          <p:nvPr/>
        </p:nvSpPr>
        <p:spPr>
          <a:xfrm>
            <a:off x="7391400" y="5257800"/>
            <a:ext cx="1143000" cy="1143000"/>
          </a:xfrm>
          <a:prstGeom prst="actionButtonReturn">
            <a:avLst/>
          </a:prstGeom>
          <a:solidFill>
            <a:srgbClr val="5799D5"/>
          </a:solidFill>
          <a:scene3d>
            <a:camera prst="orthographicFront"/>
            <a:lightRig rig="threePt" dir="t"/>
          </a:scene3d>
          <a:sp3d>
            <a:bevelT w="107950" h="571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9" name="Picture 4" descr="MPj04031610000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33600" y="1291807"/>
            <a:ext cx="4789846" cy="32039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z="6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nard MT Condensed" pitchFamily="18" charset="0"/>
              </a:rPr>
              <a:t>70 Points</a:t>
            </a:r>
            <a:endParaRPr lang="en-US" sz="6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rnard MT Condensed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798637"/>
            <a:ext cx="9144000" cy="4525963"/>
          </a:xfrm>
        </p:spPr>
        <p:txBody>
          <a:bodyPr anchor="ctr"/>
          <a:lstStyle/>
          <a:p>
            <a:pPr algn="ctr">
              <a:buFontTx/>
              <a:buNone/>
              <a:defRPr/>
            </a:pPr>
            <a:endParaRPr lang="en-US" sz="36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oper Black" pitchFamily="18" charset="0"/>
            </a:endParaRPr>
          </a:p>
          <a:p>
            <a:pPr algn="ctr">
              <a:buFontTx/>
              <a:buNone/>
              <a:defRPr/>
            </a:pPr>
            <a:endParaRPr lang="en-US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oper Black" pitchFamily="18" charset="0"/>
            </a:endParaRPr>
          </a:p>
          <a:p>
            <a:pPr algn="ctr">
              <a:buFontTx/>
              <a:buNone/>
              <a:defRPr/>
            </a:pPr>
            <a:endParaRPr lang="en-US" sz="36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oper Black" pitchFamily="18" charset="0"/>
            </a:endParaRPr>
          </a:p>
          <a:p>
            <a:pPr algn="ctr">
              <a:buFontTx/>
              <a:buNone/>
              <a:defRPr/>
            </a:pPr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itchFamily="18" charset="0"/>
              </a:rPr>
              <a:t>Il </a:t>
            </a:r>
            <a:r>
              <a:rPr lang="en-US" sz="36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itchFamily="18" charset="0"/>
              </a:rPr>
              <a:t>faut</a:t>
            </a:r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itchFamily="18" charset="0"/>
              </a:rPr>
              <a:t> </a:t>
            </a:r>
            <a:r>
              <a:rPr lang="en-US" sz="36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itchFamily="18" charset="0"/>
              </a:rPr>
              <a:t>qu’on</a:t>
            </a:r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itchFamily="18" charset="0"/>
              </a:rPr>
              <a:t> </a:t>
            </a:r>
            <a:r>
              <a:rPr lang="en-US" sz="36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itchFamily="18" charset="0"/>
              </a:rPr>
              <a:t>fasse</a:t>
            </a:r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itchFamily="18" charset="0"/>
              </a:rPr>
              <a:t> </a:t>
            </a:r>
            <a:r>
              <a:rPr lang="en-US" sz="36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itchFamily="18" charset="0"/>
              </a:rPr>
              <a:t>une</a:t>
            </a:r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itchFamily="18" charset="0"/>
              </a:rPr>
              <a:t> </a:t>
            </a:r>
            <a:r>
              <a:rPr lang="en-US" sz="36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itchFamily="18" charset="0"/>
              </a:rPr>
              <a:t>demande</a:t>
            </a:r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itchFamily="18" charset="0"/>
              </a:rPr>
              <a:t> de visa.</a:t>
            </a:r>
            <a:endParaRPr lang="en-US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oper Black" pitchFamily="18" charset="0"/>
            </a:endParaRPr>
          </a:p>
        </p:txBody>
      </p:sp>
      <p:sp>
        <p:nvSpPr>
          <p:cNvPr id="6" name="Action Button: Custom 5">
            <a:hlinkClick r:id="" action="ppaction://noaction" highlightClick="1"/>
          </p:cNvPr>
          <p:cNvSpPr/>
          <p:nvPr/>
        </p:nvSpPr>
        <p:spPr>
          <a:xfrm>
            <a:off x="2971800" y="5715000"/>
            <a:ext cx="762000" cy="762000"/>
          </a:xfrm>
          <a:prstGeom prst="actionButtonBlank">
            <a:avLst/>
          </a:prstGeom>
          <a:solidFill>
            <a:srgbClr val="5799D5"/>
          </a:solidFill>
          <a:scene3d>
            <a:camera prst="orthographicFront"/>
            <a:lightRig rig="threePt" dir="t"/>
          </a:scene3d>
          <a:sp3d>
            <a:bevelT w="133350" h="1714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3200" dirty="0">
                <a:latin typeface="Cooper Black" pitchFamily="18" charset="0"/>
              </a:rPr>
              <a:t>?</a:t>
            </a:r>
          </a:p>
        </p:txBody>
      </p:sp>
      <p:sp>
        <p:nvSpPr>
          <p:cNvPr id="7" name="Action Button: Custom 6">
            <a:hlinkClick r:id="" action="ppaction://noaction" highlightClick="1"/>
          </p:cNvPr>
          <p:cNvSpPr/>
          <p:nvPr/>
        </p:nvSpPr>
        <p:spPr>
          <a:xfrm>
            <a:off x="5486400" y="5715000"/>
            <a:ext cx="762000" cy="762000"/>
          </a:xfrm>
          <a:prstGeom prst="actionButtonBlank">
            <a:avLst/>
          </a:prstGeom>
          <a:solidFill>
            <a:srgbClr val="5799D5"/>
          </a:solidFill>
          <a:scene3d>
            <a:camera prst="orthographicFront"/>
            <a:lightRig rig="threePt" dir="t"/>
          </a:scene3d>
          <a:sp3d>
            <a:bevelT w="133350" h="1714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3200" dirty="0">
                <a:latin typeface="Cooper Black" pitchFamily="18" charset="0"/>
              </a:rPr>
              <a:t>R</a:t>
            </a:r>
          </a:p>
        </p:txBody>
      </p:sp>
      <p:sp>
        <p:nvSpPr>
          <p:cNvPr id="8" name="Action Button: Return 7">
            <a:hlinkClick r:id="rId2" action="ppaction://hlinksldjump" highlightClick="1"/>
          </p:cNvPr>
          <p:cNvSpPr/>
          <p:nvPr/>
        </p:nvSpPr>
        <p:spPr>
          <a:xfrm>
            <a:off x="7391400" y="5257800"/>
            <a:ext cx="1143000" cy="1143000"/>
          </a:xfrm>
          <a:prstGeom prst="actionButtonReturn">
            <a:avLst/>
          </a:prstGeom>
          <a:solidFill>
            <a:srgbClr val="5799D5"/>
          </a:solidFill>
          <a:scene3d>
            <a:camera prst="orthographicFront"/>
            <a:lightRig rig="threePt" dir="t"/>
          </a:scene3d>
          <a:sp3d>
            <a:bevelT w="107950" h="571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9" name="Picture 2" descr="http://central-african-republic.visahq.fr/information/images/info/Central-African-Republic-visa.jpg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8945" y="1219200"/>
            <a:ext cx="2819400" cy="32976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z="6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nard MT Condensed" pitchFamily="18" charset="0"/>
              </a:rPr>
              <a:t>100 Points</a:t>
            </a:r>
            <a:endParaRPr lang="en-US" sz="6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rnard MT Condensed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algn="ctr">
              <a:buFontTx/>
              <a:buNone/>
              <a:defRPr/>
            </a:pPr>
            <a:endParaRPr lang="en-US" sz="36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oper Black" pitchFamily="18" charset="0"/>
            </a:endParaRPr>
          </a:p>
          <a:p>
            <a:pPr algn="ctr">
              <a:buFontTx/>
              <a:buNone/>
              <a:defRPr/>
            </a:pPr>
            <a:endParaRPr lang="en-US" sz="36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oper Black" pitchFamily="18" charset="0"/>
            </a:endParaRPr>
          </a:p>
          <a:p>
            <a:pPr algn="ctr">
              <a:buFontTx/>
              <a:buNone/>
              <a:defRPr/>
            </a:pPr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itchFamily="18" charset="0"/>
              </a:rPr>
              <a:t>Il </a:t>
            </a:r>
            <a:r>
              <a:rPr lang="en-US" sz="36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itchFamily="18" charset="0"/>
              </a:rPr>
              <a:t>faut</a:t>
            </a:r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itchFamily="18" charset="0"/>
              </a:rPr>
              <a:t> </a:t>
            </a:r>
            <a:r>
              <a:rPr lang="en-US" sz="36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itchFamily="18" charset="0"/>
              </a:rPr>
              <a:t>qu’on</a:t>
            </a:r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itchFamily="18" charset="0"/>
              </a:rPr>
              <a:t> se </a:t>
            </a:r>
            <a:r>
              <a:rPr lang="en-US" sz="36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itchFamily="18" charset="0"/>
              </a:rPr>
              <a:t>fasse</a:t>
            </a:r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itchFamily="18" charset="0"/>
              </a:rPr>
              <a:t> </a:t>
            </a:r>
            <a:r>
              <a:rPr lang="en-US" sz="36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itchFamily="18" charset="0"/>
              </a:rPr>
              <a:t>vacciner</a:t>
            </a:r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itchFamily="18" charset="0"/>
              </a:rPr>
              <a:t> </a:t>
            </a:r>
            <a:r>
              <a:rPr lang="en-US" sz="36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itchFamily="18" charset="0"/>
              </a:rPr>
              <a:t>contre</a:t>
            </a:r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itchFamily="18" charset="0"/>
              </a:rPr>
              <a:t> la </a:t>
            </a:r>
            <a:r>
              <a:rPr lang="en-US" sz="36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itchFamily="18" charset="0"/>
              </a:rPr>
              <a:t>fièvre</a:t>
            </a:r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itchFamily="18" charset="0"/>
              </a:rPr>
              <a:t> </a:t>
            </a:r>
            <a:r>
              <a:rPr lang="en-US" sz="36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itchFamily="18" charset="0"/>
              </a:rPr>
              <a:t>jaune</a:t>
            </a:r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itchFamily="18" charset="0"/>
              </a:rPr>
              <a:t>.</a:t>
            </a:r>
            <a:endParaRPr lang="en-US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oper Black" pitchFamily="18" charset="0"/>
            </a:endParaRPr>
          </a:p>
        </p:txBody>
      </p:sp>
      <p:sp>
        <p:nvSpPr>
          <p:cNvPr id="6" name="Action Button: Custom 5">
            <a:hlinkClick r:id="" action="ppaction://noaction" highlightClick="1"/>
          </p:cNvPr>
          <p:cNvSpPr/>
          <p:nvPr/>
        </p:nvSpPr>
        <p:spPr>
          <a:xfrm>
            <a:off x="2971800" y="5715000"/>
            <a:ext cx="762000" cy="762000"/>
          </a:xfrm>
          <a:prstGeom prst="actionButtonBlank">
            <a:avLst/>
          </a:prstGeom>
          <a:solidFill>
            <a:srgbClr val="5799D5"/>
          </a:solidFill>
          <a:scene3d>
            <a:camera prst="orthographicFront"/>
            <a:lightRig rig="threePt" dir="t"/>
          </a:scene3d>
          <a:sp3d>
            <a:bevelT w="133350" h="1714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3200" dirty="0">
                <a:latin typeface="Cooper Black" pitchFamily="18" charset="0"/>
              </a:rPr>
              <a:t>?</a:t>
            </a:r>
          </a:p>
        </p:txBody>
      </p:sp>
      <p:sp>
        <p:nvSpPr>
          <p:cNvPr id="7" name="Action Button: Custom 6">
            <a:hlinkClick r:id="" action="ppaction://noaction" highlightClick="1"/>
          </p:cNvPr>
          <p:cNvSpPr/>
          <p:nvPr/>
        </p:nvSpPr>
        <p:spPr>
          <a:xfrm>
            <a:off x="5486400" y="5715000"/>
            <a:ext cx="762000" cy="762000"/>
          </a:xfrm>
          <a:prstGeom prst="actionButtonBlank">
            <a:avLst/>
          </a:prstGeom>
          <a:solidFill>
            <a:srgbClr val="5799D5"/>
          </a:solidFill>
          <a:scene3d>
            <a:camera prst="orthographicFront"/>
            <a:lightRig rig="threePt" dir="t"/>
          </a:scene3d>
          <a:sp3d>
            <a:bevelT w="133350" h="1714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3200" dirty="0">
                <a:latin typeface="Cooper Black" pitchFamily="18" charset="0"/>
              </a:rPr>
              <a:t>R</a:t>
            </a:r>
          </a:p>
        </p:txBody>
      </p:sp>
      <p:sp>
        <p:nvSpPr>
          <p:cNvPr id="8" name="Action Button: Return 7">
            <a:hlinkClick r:id="rId2" action="ppaction://hlinksldjump" highlightClick="1"/>
          </p:cNvPr>
          <p:cNvSpPr/>
          <p:nvPr/>
        </p:nvSpPr>
        <p:spPr>
          <a:xfrm>
            <a:off x="7391400" y="5257800"/>
            <a:ext cx="1143000" cy="1143000"/>
          </a:xfrm>
          <a:prstGeom prst="actionButtonReturn">
            <a:avLst/>
          </a:prstGeom>
          <a:solidFill>
            <a:srgbClr val="5799D5"/>
          </a:solidFill>
          <a:scene3d>
            <a:camera prst="orthographicFront"/>
            <a:lightRig rig="threePt" dir="t"/>
          </a:scene3d>
          <a:sp3d>
            <a:bevelT w="107950" h="571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10" name="Picture 2" descr="http://static.ladepeche.fr/content/media/image/zoom/2010/05/15/201005151297.jpg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6863" y="1219200"/>
            <a:ext cx="3273217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33"/>
          <p:cNvSpPr/>
          <p:nvPr/>
        </p:nvSpPr>
        <p:spPr>
          <a:xfrm>
            <a:off x="152400" y="1143000"/>
            <a:ext cx="5029200" cy="4648200"/>
          </a:xfrm>
          <a:prstGeom prst="rect">
            <a:avLst/>
          </a:prstGeom>
          <a:solidFill>
            <a:schemeClr val="bg1"/>
          </a:solidFill>
          <a:ln w="47625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34" name="Rectangle 32"/>
          <p:cNvSpPr>
            <a:spLocks noChangeArrowheads="1"/>
          </p:cNvSpPr>
          <p:nvPr/>
        </p:nvSpPr>
        <p:spPr bwMode="auto">
          <a:xfrm>
            <a:off x="6172200" y="228600"/>
            <a:ext cx="2819400" cy="6477000"/>
          </a:xfrm>
          <a:prstGeom prst="rect">
            <a:avLst/>
          </a:prstGeom>
          <a:gradFill>
            <a:gsLst>
              <a:gs pos="0">
                <a:srgbClr val="5799D5"/>
              </a:gs>
              <a:gs pos="50000">
                <a:srgbClr val="0192FF">
                  <a:alpha val="35000"/>
                </a:srgbClr>
              </a:gs>
              <a:gs pos="100000">
                <a:srgbClr val="3366FF">
                  <a:alpha val="8000"/>
                </a:srgbClr>
              </a:gs>
            </a:gsLst>
            <a:lin ang="5400000" scaled="0"/>
          </a:gradFill>
          <a:ln w="222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046" name="Line 33"/>
          <p:cNvSpPr>
            <a:spLocks noChangeShapeType="1"/>
          </p:cNvSpPr>
          <p:nvPr/>
        </p:nvSpPr>
        <p:spPr bwMode="auto">
          <a:xfrm>
            <a:off x="6248400" y="4953000"/>
            <a:ext cx="26670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047" name="Line 3"/>
          <p:cNvSpPr>
            <a:spLocks noChangeShapeType="1"/>
          </p:cNvSpPr>
          <p:nvPr/>
        </p:nvSpPr>
        <p:spPr bwMode="auto">
          <a:xfrm flipV="1">
            <a:off x="2590800" y="5562600"/>
            <a:ext cx="0" cy="838200"/>
          </a:xfrm>
          <a:prstGeom prst="line">
            <a:avLst/>
          </a:prstGeom>
          <a:noFill/>
          <a:ln w="1016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fr-FR"/>
          </a:p>
        </p:txBody>
      </p:sp>
      <p:sp>
        <p:nvSpPr>
          <p:cNvPr id="1048" name="Text Box 4"/>
          <p:cNvSpPr txBox="1">
            <a:spLocks noChangeArrowheads="1"/>
          </p:cNvSpPr>
          <p:nvPr/>
        </p:nvSpPr>
        <p:spPr bwMode="auto">
          <a:xfrm>
            <a:off x="1524000" y="6286500"/>
            <a:ext cx="2133600" cy="495300"/>
          </a:xfrm>
          <a:prstGeom prst="rect">
            <a:avLst/>
          </a:prstGeom>
          <a:solidFill>
            <a:srgbClr val="FF00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 b="1">
                <a:solidFill>
                  <a:schemeClr val="bg1"/>
                </a:solidFill>
                <a:latin typeface="Verdana" pitchFamily="34" charset="0"/>
              </a:rPr>
              <a:t>Points</a:t>
            </a:r>
          </a:p>
        </p:txBody>
      </p:sp>
      <p:grpSp>
        <p:nvGrpSpPr>
          <p:cNvPr id="2" name="Group 38"/>
          <p:cNvGrpSpPr>
            <a:grpSpLocks/>
          </p:cNvGrpSpPr>
          <p:nvPr/>
        </p:nvGrpSpPr>
        <p:grpSpPr bwMode="auto">
          <a:xfrm>
            <a:off x="6281738" y="5086350"/>
            <a:ext cx="2667000" cy="1619250"/>
            <a:chOff x="6281738" y="5086350"/>
            <a:chExt cx="2667000" cy="1619250"/>
          </a:xfrm>
        </p:grpSpPr>
        <p:pic>
          <p:nvPicPr>
            <p:cNvPr id="1083" name="Picture 36" descr="gif_BIM0271.gif"/>
            <p:cNvPicPr>
              <a:picLocks noChangeAspect="1"/>
            </p:cNvPicPr>
            <p:nvPr/>
          </p:nvPicPr>
          <p:blipFill>
            <a:blip r:embed="rId4" cstate="print"/>
            <a:srcRect b="32610"/>
            <a:stretch>
              <a:fillRect/>
            </a:stretch>
          </p:blipFill>
          <p:spPr bwMode="auto">
            <a:xfrm>
              <a:off x="6855702" y="5086350"/>
              <a:ext cx="1601839" cy="1619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074" name="Text Box 2"/>
            <p:cNvSpPr txBox="1">
              <a:spLocks noChangeArrowheads="1"/>
            </p:cNvSpPr>
            <p:nvPr/>
          </p:nvSpPr>
          <p:spPr bwMode="auto">
            <a:xfrm>
              <a:off x="6281738" y="5654675"/>
              <a:ext cx="2667000" cy="404813"/>
            </a:xfrm>
            <a:prstGeom prst="rect">
              <a:avLst/>
            </a:prstGeom>
            <a:gradFill>
              <a:gsLst>
                <a:gs pos="0">
                  <a:schemeClr val="accent1">
                    <a:lumMod val="50000"/>
                  </a:schemeClr>
                </a:gs>
                <a:gs pos="50000">
                  <a:schemeClr val="accent1">
                    <a:lumMod val="50000"/>
                  </a:schemeClr>
                </a:gs>
                <a:gs pos="100000">
                  <a:schemeClr val="accent1">
                    <a:lumMod val="75000"/>
                  </a:schemeClr>
                </a:gs>
              </a:gsLst>
              <a:lin ang="5400000" scaled="0"/>
            </a:gradFill>
            <a:ln w="381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8" name="Rectangle 37"/>
            <p:cNvSpPr/>
            <p:nvPr/>
          </p:nvSpPr>
          <p:spPr>
            <a:xfrm>
              <a:off x="6531402" y="5606142"/>
              <a:ext cx="2163092" cy="492443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US" sz="2600" dirty="0">
                  <a:ln w="10160">
                    <a:solidFill>
                      <a:schemeClr val="accent1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38100" dist="32000" dir="5400000" algn="tl">
                      <a:srgbClr val="000000">
                        <a:alpha val="30000"/>
                      </a:srgbClr>
                    </a:outerShdw>
                  </a:effectLst>
                </a:rPr>
                <a:t>Faire </a:t>
              </a:r>
              <a:r>
                <a:rPr lang="en-US" sz="2600" dirty="0" err="1">
                  <a:ln w="10160">
                    <a:solidFill>
                      <a:schemeClr val="accent1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38100" dist="32000" dir="5400000" algn="tl">
                      <a:srgbClr val="000000">
                        <a:alpha val="30000"/>
                      </a:srgbClr>
                    </a:outerShdw>
                  </a:effectLst>
                </a:rPr>
                <a:t>Tourner</a:t>
              </a:r>
              <a:endParaRPr lang="en-US" sz="260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endParaRPr>
            </a:p>
          </p:txBody>
        </p:sp>
      </p:grpSp>
      <p:pic>
        <p:nvPicPr>
          <p:cNvPr id="40" name="Picture 39" descr="Picture1.pn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5775" y="1343025"/>
            <a:ext cx="4238625" cy="421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51" name="WordArt 10"/>
          <p:cNvSpPr>
            <a:spLocks noChangeArrowheads="1" noChangeShapeType="1" noTextEdit="1"/>
          </p:cNvSpPr>
          <p:nvPr/>
        </p:nvSpPr>
        <p:spPr bwMode="auto">
          <a:xfrm>
            <a:off x="304800" y="533400"/>
            <a:ext cx="4876800" cy="1143000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800004"/>
              </a:avLst>
            </a:prstTxWarp>
          </a:bodyPr>
          <a:lstStyle/>
          <a:p>
            <a:pPr algn="ctr"/>
            <a:r>
              <a:rPr lang="fr-FR" sz="44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bg1"/>
                </a:solidFill>
                <a:latin typeface="Bernard MT Condensed"/>
              </a:rPr>
              <a:t>La grande roue</a:t>
            </a:r>
          </a:p>
        </p:txBody>
      </p:sp>
      <p:sp>
        <p:nvSpPr>
          <p:cNvPr id="1052" name="WordArt 57"/>
          <p:cNvSpPr>
            <a:spLocks noChangeArrowheads="1" noChangeShapeType="1" noTextEdit="1"/>
          </p:cNvSpPr>
          <p:nvPr/>
        </p:nvSpPr>
        <p:spPr bwMode="auto">
          <a:xfrm>
            <a:off x="6248400" y="136525"/>
            <a:ext cx="2590800" cy="538163"/>
          </a:xfrm>
          <a:prstGeom prst="rect">
            <a:avLst/>
          </a:prstGeom>
        </p:spPr>
        <p:txBody>
          <a:bodyPr wrap="none" fromWordArt="1">
            <a:prstTxWarp prst="textCanUp">
              <a:avLst>
                <a:gd name="adj" fmla="val 85713"/>
              </a:avLst>
            </a:prstTxWarp>
          </a:bodyPr>
          <a:lstStyle/>
          <a:p>
            <a:pPr algn="ctr"/>
            <a:r>
              <a:rPr lang="fr-FR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bg1"/>
                </a:solidFill>
                <a:latin typeface="Times New Roman"/>
                <a:cs typeface="Times New Roman"/>
              </a:rPr>
              <a:t>Les Scores</a:t>
            </a:r>
          </a:p>
        </p:txBody>
      </p:sp>
      <p:sp>
        <p:nvSpPr>
          <p:cNvPr id="24" name="Action Button: Custom 23">
            <a:hlinkClick r:id="rId6" action="ppaction://hlinksldjump" highlightClick="1"/>
          </p:cNvPr>
          <p:cNvSpPr/>
          <p:nvPr/>
        </p:nvSpPr>
        <p:spPr>
          <a:xfrm>
            <a:off x="3962400" y="6248400"/>
            <a:ext cx="1905000" cy="533400"/>
          </a:xfrm>
          <a:prstGeom prst="actionButtonBlank">
            <a:avLst/>
          </a:prstGeom>
          <a:solidFill>
            <a:srgbClr val="5799D5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4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nard MT Condensed" pitchFamily="18" charset="0"/>
              </a:rPr>
              <a:t>Rond</a:t>
            </a: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nard MT Condensed" pitchFamily="18" charset="0"/>
              </a:rPr>
              <a:t> 2</a:t>
            </a:r>
          </a:p>
        </p:txBody>
      </p:sp>
      <p:sp>
        <p:nvSpPr>
          <p:cNvPr id="27" name="Action Button: Custom 26">
            <a:hlinkClick r:id="rId7" action="ppaction://hlinksldjump" highlightClick="1"/>
          </p:cNvPr>
          <p:cNvSpPr/>
          <p:nvPr/>
        </p:nvSpPr>
        <p:spPr>
          <a:xfrm>
            <a:off x="381000" y="6248400"/>
            <a:ext cx="685800" cy="533400"/>
          </a:xfrm>
          <a:prstGeom prst="actionButtonBlank">
            <a:avLst/>
          </a:prstGeom>
          <a:solidFill>
            <a:srgbClr val="5799D5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nard MT Condensed" pitchFamily="18" charset="0"/>
              </a:rPr>
              <a:t>?</a:t>
            </a:r>
          </a:p>
        </p:txBody>
      </p:sp>
      <p:sp>
        <p:nvSpPr>
          <p:cNvPr id="39" name="Action Button: Custom 38">
            <a:hlinkClick r:id="rId8" action="ppaction://hlinksldjump" highlightClick="1"/>
          </p:cNvPr>
          <p:cNvSpPr/>
          <p:nvPr/>
        </p:nvSpPr>
        <p:spPr>
          <a:xfrm>
            <a:off x="381000" y="6247864"/>
            <a:ext cx="685800" cy="533400"/>
          </a:xfrm>
          <a:prstGeom prst="actionButtonBlank">
            <a:avLst/>
          </a:prstGeom>
          <a:solidFill>
            <a:srgbClr val="5799D5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nard MT Condensed" pitchFamily="18" charset="0"/>
              </a:rPr>
              <a:t>?</a:t>
            </a:r>
          </a:p>
        </p:txBody>
      </p:sp>
      <p:sp>
        <p:nvSpPr>
          <p:cNvPr id="41" name="Action Button: Custom 40">
            <a:hlinkClick r:id="rId9" action="ppaction://hlinksldjump" highlightClick="1"/>
          </p:cNvPr>
          <p:cNvSpPr/>
          <p:nvPr/>
        </p:nvSpPr>
        <p:spPr>
          <a:xfrm>
            <a:off x="381000" y="6248916"/>
            <a:ext cx="685800" cy="533400"/>
          </a:xfrm>
          <a:prstGeom prst="actionButtonBlank">
            <a:avLst/>
          </a:prstGeom>
          <a:solidFill>
            <a:srgbClr val="5799D5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nard MT Condensed" pitchFamily="18" charset="0"/>
              </a:rPr>
              <a:t>?</a:t>
            </a:r>
          </a:p>
        </p:txBody>
      </p:sp>
      <p:sp>
        <p:nvSpPr>
          <p:cNvPr id="42" name="Action Button: Custom 41">
            <a:hlinkClick r:id="rId10" action="ppaction://hlinksldjump" highlightClick="1"/>
          </p:cNvPr>
          <p:cNvSpPr/>
          <p:nvPr/>
        </p:nvSpPr>
        <p:spPr>
          <a:xfrm>
            <a:off x="381000" y="6247932"/>
            <a:ext cx="685800" cy="533400"/>
          </a:xfrm>
          <a:prstGeom prst="actionButtonBlank">
            <a:avLst/>
          </a:prstGeom>
          <a:solidFill>
            <a:srgbClr val="5799D5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nard MT Condensed" pitchFamily="18" charset="0"/>
              </a:rPr>
              <a:t>?</a:t>
            </a:r>
          </a:p>
        </p:txBody>
      </p:sp>
      <p:sp>
        <p:nvSpPr>
          <p:cNvPr id="43" name="Action Button: Custom 42">
            <a:hlinkClick r:id="rId11" action="ppaction://hlinksldjump" highlightClick="1"/>
          </p:cNvPr>
          <p:cNvSpPr/>
          <p:nvPr/>
        </p:nvSpPr>
        <p:spPr>
          <a:xfrm>
            <a:off x="381784" y="6247620"/>
            <a:ext cx="685800" cy="533400"/>
          </a:xfrm>
          <a:prstGeom prst="actionButtonBlank">
            <a:avLst/>
          </a:prstGeom>
          <a:solidFill>
            <a:srgbClr val="5799D5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nard MT Condensed" pitchFamily="18" charset="0"/>
              </a:rPr>
              <a:t>?</a:t>
            </a:r>
          </a:p>
        </p:txBody>
      </p:sp>
      <p:sp>
        <p:nvSpPr>
          <p:cNvPr id="44" name="Action Button: Custom 43">
            <a:hlinkClick r:id="rId12" action="ppaction://hlinksldjump" highlightClick="1"/>
          </p:cNvPr>
          <p:cNvSpPr/>
          <p:nvPr/>
        </p:nvSpPr>
        <p:spPr>
          <a:xfrm>
            <a:off x="381000" y="6248400"/>
            <a:ext cx="685800" cy="533400"/>
          </a:xfrm>
          <a:prstGeom prst="actionButtonBlank">
            <a:avLst/>
          </a:prstGeom>
          <a:solidFill>
            <a:srgbClr val="5799D5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nard MT Condensed" pitchFamily="18" charset="0"/>
              </a:rPr>
              <a:t>?</a:t>
            </a:r>
          </a:p>
        </p:txBody>
      </p:sp>
      <p:sp>
        <p:nvSpPr>
          <p:cNvPr id="45" name="Action Button: Custom 44">
            <a:hlinkClick r:id="rId13" action="ppaction://hlinksldjump" highlightClick="1"/>
          </p:cNvPr>
          <p:cNvSpPr/>
          <p:nvPr/>
        </p:nvSpPr>
        <p:spPr>
          <a:xfrm>
            <a:off x="381000" y="6248400"/>
            <a:ext cx="685800" cy="533400"/>
          </a:xfrm>
          <a:prstGeom prst="actionButtonBlank">
            <a:avLst/>
          </a:prstGeom>
          <a:solidFill>
            <a:srgbClr val="5799D5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nard MT Condensed" pitchFamily="18" charset="0"/>
              </a:rPr>
              <a:t>?</a:t>
            </a:r>
          </a:p>
        </p:txBody>
      </p:sp>
      <p:sp>
        <p:nvSpPr>
          <p:cNvPr id="46" name="Action Button: Custom 45">
            <a:hlinkClick r:id="rId14" action="ppaction://hlinksldjump" highlightClick="1"/>
          </p:cNvPr>
          <p:cNvSpPr/>
          <p:nvPr/>
        </p:nvSpPr>
        <p:spPr>
          <a:xfrm>
            <a:off x="381000" y="6248400"/>
            <a:ext cx="685800" cy="533400"/>
          </a:xfrm>
          <a:prstGeom prst="actionButtonBlank">
            <a:avLst/>
          </a:prstGeom>
          <a:solidFill>
            <a:srgbClr val="5799D5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nard MT Condensed" pitchFamily="18" charset="0"/>
              </a:rPr>
              <a:t>?</a:t>
            </a:r>
          </a:p>
        </p:txBody>
      </p:sp>
      <p:sp>
        <p:nvSpPr>
          <p:cNvPr id="47" name="Action Button: Custom 46">
            <a:hlinkClick r:id="rId15" action="ppaction://hlinksldjump" highlightClick="1"/>
          </p:cNvPr>
          <p:cNvSpPr/>
          <p:nvPr/>
        </p:nvSpPr>
        <p:spPr>
          <a:xfrm>
            <a:off x="381000" y="6248400"/>
            <a:ext cx="685800" cy="533400"/>
          </a:xfrm>
          <a:prstGeom prst="actionButtonBlank">
            <a:avLst/>
          </a:prstGeom>
          <a:solidFill>
            <a:srgbClr val="5799D5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nard MT Condensed" pitchFamily="18" charset="0"/>
              </a:rPr>
              <a:t>?</a:t>
            </a:r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45600000">
                                      <p:cBhvr>
                                        <p:cTn id="6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spin-w-end4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mph" presetSubtype="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48000000">
                                      <p:cBhvr>
                                        <p:cTn id="10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spin-w-end4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mph" presetSubtype="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0400000">
                                      <p:cBhvr>
                                        <p:cTn id="16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spin-w-end4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mph" presetSubtype="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5200000">
                                      <p:cBhvr>
                                        <p:cTn id="22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spin-w-end4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8" presetClass="emph" presetSubtype="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0400000">
                                      <p:cBhvr>
                                        <p:cTn id="28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spin-w-end4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8" presetClass="emph" presetSubtype="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2800000">
                                      <p:cBhvr>
                                        <p:cTn id="34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spin-w-end4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8" presetClass="emph" presetSubtype="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62400000">
                                      <p:cBhvr>
                                        <p:cTn id="40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spin-w-end4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8" presetClass="emph" presetSubtype="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5200000">
                                      <p:cBhvr>
                                        <p:cTn id="46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spin-w-end4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8" presetClass="emph" presetSubtype="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0400000">
                                      <p:cBhvr>
                                        <p:cTn id="52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spin-w-end4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5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000"/>
                            </p:stCondLst>
                            <p:childTnLst>
                              <p:par>
                                <p:cTn id="56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z="6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nard MT Condensed" pitchFamily="18" charset="0"/>
              </a:rPr>
              <a:t>50 Points</a:t>
            </a:r>
            <a:endParaRPr lang="en-US" sz="6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rnard MT Condensed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algn="ctr">
              <a:buFontTx/>
              <a:buNone/>
              <a:defRPr/>
            </a:pPr>
            <a:endParaRPr lang="en-US" sz="36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oper Black" pitchFamily="18" charset="0"/>
            </a:endParaRPr>
          </a:p>
          <a:p>
            <a:pPr algn="ctr">
              <a:buFontTx/>
              <a:buNone/>
              <a:defRPr/>
            </a:pPr>
            <a:endParaRPr lang="en-US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oper Black" pitchFamily="18" charset="0"/>
            </a:endParaRPr>
          </a:p>
          <a:p>
            <a:pPr algn="ctr">
              <a:buFontTx/>
              <a:buNone/>
              <a:defRPr/>
            </a:pPr>
            <a:endParaRPr lang="en-US" sz="36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oper Black" pitchFamily="18" charset="0"/>
            </a:endParaRPr>
          </a:p>
          <a:p>
            <a:pPr algn="ctr">
              <a:buFontTx/>
              <a:buNone/>
              <a:defRPr/>
            </a:pPr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itchFamily="18" charset="0"/>
              </a:rPr>
              <a:t>Il </a:t>
            </a:r>
            <a:r>
              <a:rPr lang="en-US" sz="36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itchFamily="18" charset="0"/>
              </a:rPr>
              <a:t>faut</a:t>
            </a:r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itchFamily="18" charset="0"/>
              </a:rPr>
              <a:t> des </a:t>
            </a:r>
            <a:r>
              <a:rPr lang="en-US" sz="36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itchFamily="18" charset="0"/>
              </a:rPr>
              <a:t>pansements</a:t>
            </a:r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itchFamily="18" charset="0"/>
              </a:rPr>
              <a:t>.</a:t>
            </a:r>
            <a:endParaRPr lang="en-US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oper Black" pitchFamily="18" charset="0"/>
            </a:endParaRPr>
          </a:p>
        </p:txBody>
      </p:sp>
      <p:sp>
        <p:nvSpPr>
          <p:cNvPr id="6" name="Action Button: Custom 5">
            <a:hlinkClick r:id="" action="ppaction://noaction" highlightClick="1"/>
          </p:cNvPr>
          <p:cNvSpPr/>
          <p:nvPr/>
        </p:nvSpPr>
        <p:spPr>
          <a:xfrm>
            <a:off x="2971800" y="5715000"/>
            <a:ext cx="762000" cy="762000"/>
          </a:xfrm>
          <a:prstGeom prst="actionButtonBlank">
            <a:avLst/>
          </a:prstGeom>
          <a:solidFill>
            <a:srgbClr val="5799D5"/>
          </a:solidFill>
          <a:scene3d>
            <a:camera prst="orthographicFront"/>
            <a:lightRig rig="threePt" dir="t"/>
          </a:scene3d>
          <a:sp3d>
            <a:bevelT w="133350" h="1714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3200" dirty="0">
                <a:latin typeface="Cooper Black" pitchFamily="18" charset="0"/>
              </a:rPr>
              <a:t>?</a:t>
            </a:r>
          </a:p>
        </p:txBody>
      </p:sp>
      <p:sp>
        <p:nvSpPr>
          <p:cNvPr id="7" name="Action Button: Custom 6">
            <a:hlinkClick r:id="" action="ppaction://noaction" highlightClick="1"/>
          </p:cNvPr>
          <p:cNvSpPr/>
          <p:nvPr/>
        </p:nvSpPr>
        <p:spPr>
          <a:xfrm>
            <a:off x="5486400" y="5715000"/>
            <a:ext cx="762000" cy="762000"/>
          </a:xfrm>
          <a:prstGeom prst="actionButtonBlank">
            <a:avLst/>
          </a:prstGeom>
          <a:solidFill>
            <a:srgbClr val="5799D5"/>
          </a:solidFill>
          <a:scene3d>
            <a:camera prst="orthographicFront"/>
            <a:lightRig rig="threePt" dir="t"/>
          </a:scene3d>
          <a:sp3d>
            <a:bevelT w="133350" h="1714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3200" dirty="0">
                <a:latin typeface="Cooper Black" pitchFamily="18" charset="0"/>
              </a:rPr>
              <a:t>R</a:t>
            </a:r>
          </a:p>
        </p:txBody>
      </p:sp>
      <p:sp>
        <p:nvSpPr>
          <p:cNvPr id="8" name="Action Button: Return 7">
            <a:hlinkClick r:id="rId2" action="ppaction://hlinksldjump" highlightClick="1"/>
          </p:cNvPr>
          <p:cNvSpPr/>
          <p:nvPr/>
        </p:nvSpPr>
        <p:spPr>
          <a:xfrm>
            <a:off x="7391400" y="5257800"/>
            <a:ext cx="1143000" cy="1143000"/>
          </a:xfrm>
          <a:prstGeom prst="actionButtonReturn">
            <a:avLst/>
          </a:prstGeom>
          <a:solidFill>
            <a:srgbClr val="5799D5"/>
          </a:solidFill>
          <a:scene3d>
            <a:camera prst="orthographicFront"/>
            <a:lightRig rig="threePt" dir="t"/>
          </a:scene3d>
          <a:sp3d>
            <a:bevelT w="107950" h="571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9" name="Picture 5" descr="22322939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60846" y="1447800"/>
            <a:ext cx="2999185" cy="2319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9" descr="780729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94646" y="1143000"/>
            <a:ext cx="2596754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z="6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nard MT Condensed" pitchFamily="18" charset="0"/>
              </a:rPr>
              <a:t>10 Points</a:t>
            </a:r>
            <a:endParaRPr lang="en-US" sz="6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rnard MT Condensed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algn="ctr">
              <a:buFontTx/>
              <a:buNone/>
              <a:defRPr/>
            </a:pPr>
            <a:endParaRPr lang="en-US" sz="36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oper Black" pitchFamily="18" charset="0"/>
            </a:endParaRPr>
          </a:p>
          <a:p>
            <a:pPr algn="ctr">
              <a:buFontTx/>
              <a:buNone/>
              <a:defRPr/>
            </a:pPr>
            <a:endParaRPr lang="en-US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oper Black" pitchFamily="18" charset="0"/>
            </a:endParaRPr>
          </a:p>
          <a:p>
            <a:pPr algn="ctr">
              <a:buFontTx/>
              <a:buNone/>
              <a:defRPr/>
            </a:pPr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itchFamily="18" charset="0"/>
              </a:rPr>
              <a:t>Il </a:t>
            </a:r>
            <a:r>
              <a:rPr lang="en-US" sz="36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itchFamily="18" charset="0"/>
              </a:rPr>
              <a:t>faut</a:t>
            </a:r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itchFamily="18" charset="0"/>
              </a:rPr>
              <a:t> un chapeau.</a:t>
            </a:r>
            <a:endParaRPr lang="en-US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oper Black" pitchFamily="18" charset="0"/>
            </a:endParaRPr>
          </a:p>
        </p:txBody>
      </p:sp>
      <p:sp>
        <p:nvSpPr>
          <p:cNvPr id="6" name="Action Button: Custom 5">
            <a:hlinkClick r:id="" action="ppaction://noaction" highlightClick="1"/>
          </p:cNvPr>
          <p:cNvSpPr/>
          <p:nvPr/>
        </p:nvSpPr>
        <p:spPr>
          <a:xfrm>
            <a:off x="2971800" y="5715000"/>
            <a:ext cx="762000" cy="762000"/>
          </a:xfrm>
          <a:prstGeom prst="actionButtonBlank">
            <a:avLst/>
          </a:prstGeom>
          <a:solidFill>
            <a:srgbClr val="5799D5"/>
          </a:solidFill>
          <a:scene3d>
            <a:camera prst="orthographicFront"/>
            <a:lightRig rig="threePt" dir="t"/>
          </a:scene3d>
          <a:sp3d>
            <a:bevelT w="133350" h="1714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3200" dirty="0">
                <a:latin typeface="Cooper Black" pitchFamily="18" charset="0"/>
              </a:rPr>
              <a:t>?</a:t>
            </a:r>
          </a:p>
        </p:txBody>
      </p:sp>
      <p:sp>
        <p:nvSpPr>
          <p:cNvPr id="7" name="Action Button: Custom 6">
            <a:hlinkClick r:id="" action="ppaction://noaction" highlightClick="1"/>
          </p:cNvPr>
          <p:cNvSpPr/>
          <p:nvPr/>
        </p:nvSpPr>
        <p:spPr>
          <a:xfrm>
            <a:off x="5486400" y="5715000"/>
            <a:ext cx="762000" cy="762000"/>
          </a:xfrm>
          <a:prstGeom prst="actionButtonBlank">
            <a:avLst/>
          </a:prstGeom>
          <a:solidFill>
            <a:srgbClr val="5799D5"/>
          </a:solidFill>
          <a:scene3d>
            <a:camera prst="orthographicFront"/>
            <a:lightRig rig="threePt" dir="t"/>
          </a:scene3d>
          <a:sp3d>
            <a:bevelT w="133350" h="1714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3200" dirty="0">
                <a:latin typeface="Cooper Black" pitchFamily="18" charset="0"/>
              </a:rPr>
              <a:t>R</a:t>
            </a:r>
          </a:p>
        </p:txBody>
      </p:sp>
      <p:sp>
        <p:nvSpPr>
          <p:cNvPr id="8" name="Action Button: Return 7">
            <a:hlinkClick r:id="rId2" action="ppaction://hlinksldjump" highlightClick="1"/>
          </p:cNvPr>
          <p:cNvSpPr/>
          <p:nvPr/>
        </p:nvSpPr>
        <p:spPr>
          <a:xfrm>
            <a:off x="7391400" y="5257800"/>
            <a:ext cx="1143000" cy="1143000"/>
          </a:xfrm>
          <a:prstGeom prst="actionButtonReturn">
            <a:avLst/>
          </a:prstGeom>
          <a:solidFill>
            <a:srgbClr val="5799D5"/>
          </a:solidFill>
          <a:scene3d>
            <a:camera prst="orthographicFront"/>
            <a:lightRig rig="threePt" dir="t"/>
          </a:scene3d>
          <a:sp3d>
            <a:bevelT w="107950" h="571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9" name="Picture 2" descr="http://i01.i.aliimg.com/wsphoto/v1/737741633_1/Midge-Mosquito-Fly-Insect-Hat-Fishing-fisherman-Camping-Mask-Face-Protect-Cap-Cover-bucket-sun-hat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8055" y="1219200"/>
            <a:ext cx="3048000" cy="30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z="6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nard MT Condensed" pitchFamily="18" charset="0"/>
              </a:rPr>
              <a:t>45 Points</a:t>
            </a:r>
            <a:endParaRPr lang="en-US" sz="6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rnard MT Condensed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70038"/>
            <a:ext cx="8229600" cy="4525962"/>
          </a:xfrm>
        </p:spPr>
        <p:txBody>
          <a:bodyPr anchor="ctr"/>
          <a:lstStyle/>
          <a:p>
            <a:pPr algn="ctr">
              <a:buFontTx/>
              <a:buNone/>
              <a:defRPr/>
            </a:pPr>
            <a:endParaRPr lang="en-US" sz="36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oper Black" pitchFamily="18" charset="0"/>
            </a:endParaRPr>
          </a:p>
          <a:p>
            <a:pPr algn="ctr">
              <a:buFontTx/>
              <a:buNone/>
              <a:defRPr/>
            </a:pPr>
            <a:endParaRPr lang="en-US" sz="36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oper Black" pitchFamily="18" charset="0"/>
            </a:endParaRPr>
          </a:p>
          <a:p>
            <a:pPr algn="ctr">
              <a:buFontTx/>
              <a:buNone/>
              <a:defRPr/>
            </a:pPr>
            <a:endParaRPr lang="en-US" sz="36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oper Black" pitchFamily="18" charset="0"/>
            </a:endParaRPr>
          </a:p>
          <a:p>
            <a:pPr algn="ctr">
              <a:buFontTx/>
              <a:buNone/>
              <a:defRPr/>
            </a:pPr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itchFamily="18" charset="0"/>
              </a:rPr>
              <a:t>Il </a:t>
            </a:r>
            <a:r>
              <a:rPr lang="en-US" sz="36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itchFamily="18" charset="0"/>
              </a:rPr>
              <a:t>faut</a:t>
            </a:r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itchFamily="18" charset="0"/>
              </a:rPr>
              <a:t> de la crème </a:t>
            </a:r>
            <a:r>
              <a:rPr lang="en-US" sz="36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itchFamily="18" charset="0"/>
              </a:rPr>
              <a:t>solaire</a:t>
            </a:r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itchFamily="18" charset="0"/>
              </a:rPr>
              <a:t>.</a:t>
            </a:r>
            <a:endParaRPr lang="en-US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oper Black" pitchFamily="18" charset="0"/>
            </a:endParaRPr>
          </a:p>
        </p:txBody>
      </p:sp>
      <p:sp>
        <p:nvSpPr>
          <p:cNvPr id="6" name="Action Button: Custom 5">
            <a:hlinkClick r:id="" action="ppaction://noaction" highlightClick="1"/>
          </p:cNvPr>
          <p:cNvSpPr/>
          <p:nvPr/>
        </p:nvSpPr>
        <p:spPr>
          <a:xfrm>
            <a:off x="2971800" y="5715000"/>
            <a:ext cx="762000" cy="762000"/>
          </a:xfrm>
          <a:prstGeom prst="actionButtonBlank">
            <a:avLst/>
          </a:prstGeom>
          <a:solidFill>
            <a:srgbClr val="5799D5"/>
          </a:solidFill>
          <a:scene3d>
            <a:camera prst="orthographicFront"/>
            <a:lightRig rig="threePt" dir="t"/>
          </a:scene3d>
          <a:sp3d>
            <a:bevelT w="133350" h="1714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3200" dirty="0">
                <a:latin typeface="Cooper Black" pitchFamily="18" charset="0"/>
              </a:rPr>
              <a:t>?</a:t>
            </a:r>
          </a:p>
        </p:txBody>
      </p:sp>
      <p:sp>
        <p:nvSpPr>
          <p:cNvPr id="7" name="Action Button: Custom 6">
            <a:hlinkClick r:id="" action="ppaction://noaction" highlightClick="1"/>
          </p:cNvPr>
          <p:cNvSpPr/>
          <p:nvPr/>
        </p:nvSpPr>
        <p:spPr>
          <a:xfrm>
            <a:off x="5486400" y="5715000"/>
            <a:ext cx="762000" cy="762000"/>
          </a:xfrm>
          <a:prstGeom prst="actionButtonBlank">
            <a:avLst/>
          </a:prstGeom>
          <a:solidFill>
            <a:srgbClr val="5799D5"/>
          </a:solidFill>
          <a:scene3d>
            <a:camera prst="orthographicFront"/>
            <a:lightRig rig="threePt" dir="t"/>
          </a:scene3d>
          <a:sp3d>
            <a:bevelT w="133350" h="1714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3200" dirty="0">
                <a:latin typeface="Cooper Black" pitchFamily="18" charset="0"/>
              </a:rPr>
              <a:t>R</a:t>
            </a:r>
          </a:p>
        </p:txBody>
      </p:sp>
      <p:sp>
        <p:nvSpPr>
          <p:cNvPr id="8" name="Action Button: Return 7">
            <a:hlinkClick r:id="rId2" action="ppaction://hlinksldjump" highlightClick="1"/>
          </p:cNvPr>
          <p:cNvSpPr/>
          <p:nvPr/>
        </p:nvSpPr>
        <p:spPr>
          <a:xfrm>
            <a:off x="7391400" y="5257800"/>
            <a:ext cx="1143000" cy="1143000"/>
          </a:xfrm>
          <a:prstGeom prst="actionButtonReturn">
            <a:avLst/>
          </a:prstGeom>
          <a:solidFill>
            <a:srgbClr val="5799D5"/>
          </a:solidFill>
          <a:scene3d>
            <a:camera prst="orthographicFront"/>
            <a:lightRig rig="threePt" dir="t"/>
          </a:scene3d>
          <a:sp3d>
            <a:bevelT w="107950" h="571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9" name="Picture 5" descr="20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19400" y="1257300"/>
            <a:ext cx="3241964" cy="32419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z="6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nard MT Condensed" pitchFamily="18" charset="0"/>
              </a:rPr>
              <a:t>45 Points</a:t>
            </a:r>
            <a:endParaRPr lang="en-US" sz="6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rnard MT Condensed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algn="ctr">
              <a:buFontTx/>
              <a:buNone/>
              <a:defRPr/>
            </a:pPr>
            <a:r>
              <a:rPr lang="fr-FR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itchFamily="18" charset="0"/>
              </a:rPr>
              <a:t> </a:t>
            </a:r>
            <a:r>
              <a:rPr lang="fr-FR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itchFamily="18" charset="0"/>
              </a:rPr>
              <a:t>Mon fr</a:t>
            </a:r>
            <a:r>
              <a:rPr lang="fr-FR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itchFamily="18" charset="0"/>
              </a:rPr>
              <a:t>ère et moi</a:t>
            </a:r>
            <a:r>
              <a:rPr lang="fr-FR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itchFamily="18" charset="0"/>
              </a:rPr>
              <a:t> (choisir) un ordinateur avec un processeur puissant</a:t>
            </a:r>
            <a:r>
              <a:rPr lang="fr-FR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itchFamily="18" charset="0"/>
              </a:rPr>
              <a:t>.</a:t>
            </a:r>
            <a:endParaRPr lang="fr-FR" sz="36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oper Black" pitchFamily="18" charset="0"/>
            </a:endParaRPr>
          </a:p>
          <a:p>
            <a:pPr algn="ctr">
              <a:buFontTx/>
              <a:buNone/>
              <a:defRPr/>
            </a:pPr>
            <a:endParaRPr lang="en-US" sz="36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oper Black" pitchFamily="18" charset="0"/>
            </a:endParaRPr>
          </a:p>
          <a:p>
            <a:pPr algn="ctr">
              <a:buFontTx/>
              <a:buNone/>
              <a:defRPr/>
            </a:pPr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itchFamily="18" charset="0"/>
              </a:rPr>
              <a:t>CHOISISSONS</a:t>
            </a:r>
            <a:endParaRPr lang="en-US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oper Black" pitchFamily="18" charset="0"/>
            </a:endParaRPr>
          </a:p>
        </p:txBody>
      </p:sp>
      <p:sp>
        <p:nvSpPr>
          <p:cNvPr id="6" name="Action Button: Custom 5">
            <a:hlinkClick r:id="" action="ppaction://noaction" highlightClick="1"/>
          </p:cNvPr>
          <p:cNvSpPr/>
          <p:nvPr/>
        </p:nvSpPr>
        <p:spPr>
          <a:xfrm>
            <a:off x="2971800" y="5715000"/>
            <a:ext cx="762000" cy="762000"/>
          </a:xfrm>
          <a:prstGeom prst="actionButtonBlank">
            <a:avLst/>
          </a:prstGeom>
          <a:solidFill>
            <a:srgbClr val="5799D5"/>
          </a:solidFill>
          <a:scene3d>
            <a:camera prst="orthographicFront"/>
            <a:lightRig rig="threePt" dir="t"/>
          </a:scene3d>
          <a:sp3d>
            <a:bevelT w="133350" h="1714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3200" dirty="0">
                <a:latin typeface="Cooper Black" pitchFamily="18" charset="0"/>
              </a:rPr>
              <a:t>?</a:t>
            </a:r>
          </a:p>
        </p:txBody>
      </p:sp>
      <p:sp>
        <p:nvSpPr>
          <p:cNvPr id="7" name="Action Button: Custom 6">
            <a:hlinkClick r:id="" action="ppaction://noaction" highlightClick="1"/>
          </p:cNvPr>
          <p:cNvSpPr/>
          <p:nvPr/>
        </p:nvSpPr>
        <p:spPr>
          <a:xfrm>
            <a:off x="5486400" y="5715000"/>
            <a:ext cx="762000" cy="762000"/>
          </a:xfrm>
          <a:prstGeom prst="actionButtonBlank">
            <a:avLst/>
          </a:prstGeom>
          <a:solidFill>
            <a:srgbClr val="5799D5"/>
          </a:solidFill>
          <a:scene3d>
            <a:camera prst="orthographicFront"/>
            <a:lightRig rig="threePt" dir="t"/>
          </a:scene3d>
          <a:sp3d>
            <a:bevelT w="133350" h="1714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3200" dirty="0">
                <a:latin typeface="Cooper Black" pitchFamily="18" charset="0"/>
              </a:rPr>
              <a:t>R</a:t>
            </a:r>
          </a:p>
        </p:txBody>
      </p:sp>
      <p:sp>
        <p:nvSpPr>
          <p:cNvPr id="8" name="Action Button: Return 7">
            <a:hlinkClick r:id="rId2" action="ppaction://hlinksldjump" highlightClick="1"/>
          </p:cNvPr>
          <p:cNvSpPr/>
          <p:nvPr/>
        </p:nvSpPr>
        <p:spPr>
          <a:xfrm>
            <a:off x="7848600" y="5562600"/>
            <a:ext cx="1143000" cy="1143000"/>
          </a:xfrm>
          <a:prstGeom prst="actionButtonReturn">
            <a:avLst/>
          </a:prstGeom>
          <a:solidFill>
            <a:srgbClr val="5799D5"/>
          </a:solidFill>
          <a:scene3d>
            <a:camera prst="orthographicFront"/>
            <a:lightRig rig="threePt" dir="t"/>
          </a:scene3d>
          <a:sp3d>
            <a:bevelT w="107950" h="571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z="6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nard MT Condensed" pitchFamily="18" charset="0"/>
              </a:rPr>
              <a:t>70 Points</a:t>
            </a:r>
            <a:endParaRPr lang="en-US" sz="6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rnard MT Condensed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600200"/>
            <a:ext cx="8839200" cy="4525963"/>
          </a:xfrm>
        </p:spPr>
        <p:txBody>
          <a:bodyPr anchor="ctr"/>
          <a:lstStyle/>
          <a:p>
            <a:pPr algn="ctr">
              <a:buFontTx/>
              <a:buNone/>
              <a:defRPr/>
            </a:pPr>
            <a:r>
              <a:rPr lang="en-US" sz="36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itchFamily="18" charset="0"/>
              </a:rPr>
              <a:t>Qu’est-ce</a:t>
            </a:r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itchFamily="18" charset="0"/>
              </a:rPr>
              <a:t> </a:t>
            </a:r>
            <a:r>
              <a:rPr lang="en-US" sz="36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itchFamily="18" charset="0"/>
              </a:rPr>
              <a:t>que</a:t>
            </a:r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itchFamily="18" charset="0"/>
              </a:rPr>
              <a:t> </a:t>
            </a:r>
            <a:r>
              <a:rPr lang="en-US" sz="36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itchFamily="18" charset="0"/>
              </a:rPr>
              <a:t>vous</a:t>
            </a:r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itchFamily="18" charset="0"/>
              </a:rPr>
              <a:t> (faire) le </a:t>
            </a:r>
            <a:r>
              <a:rPr lang="en-US" sz="36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itchFamily="18" charset="0"/>
              </a:rPr>
              <a:t>samedi</a:t>
            </a:r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itchFamily="18" charset="0"/>
              </a:rPr>
              <a:t> </a:t>
            </a:r>
            <a:r>
              <a:rPr lang="en-US" sz="36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itchFamily="18" charset="0"/>
              </a:rPr>
              <a:t>matin</a:t>
            </a:r>
            <a:r>
              <a:rPr lang="en-US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itchFamily="18" charset="0"/>
              </a:rPr>
              <a:t>?</a:t>
            </a:r>
            <a:endParaRPr lang="en-US" sz="36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oper Black" pitchFamily="18" charset="0"/>
            </a:endParaRPr>
          </a:p>
          <a:p>
            <a:pPr algn="ctr">
              <a:buFontTx/>
              <a:buNone/>
              <a:defRPr/>
            </a:pPr>
            <a:endParaRPr lang="en-US" sz="36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oper Black" pitchFamily="18" charset="0"/>
            </a:endParaRPr>
          </a:p>
          <a:p>
            <a:pPr algn="ctr">
              <a:buFontTx/>
              <a:buNone/>
              <a:defRPr/>
            </a:pPr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itchFamily="18" charset="0"/>
              </a:rPr>
              <a:t>FAITES</a:t>
            </a:r>
            <a:endParaRPr lang="en-US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oper Black" pitchFamily="18" charset="0"/>
            </a:endParaRPr>
          </a:p>
        </p:txBody>
      </p:sp>
      <p:sp>
        <p:nvSpPr>
          <p:cNvPr id="6" name="Action Button: Custom 5">
            <a:hlinkClick r:id="" action="ppaction://noaction" highlightClick="1"/>
          </p:cNvPr>
          <p:cNvSpPr/>
          <p:nvPr/>
        </p:nvSpPr>
        <p:spPr>
          <a:xfrm>
            <a:off x="2971800" y="5715000"/>
            <a:ext cx="762000" cy="762000"/>
          </a:xfrm>
          <a:prstGeom prst="actionButtonBlank">
            <a:avLst/>
          </a:prstGeom>
          <a:solidFill>
            <a:srgbClr val="5799D5"/>
          </a:solidFill>
          <a:scene3d>
            <a:camera prst="orthographicFront"/>
            <a:lightRig rig="threePt" dir="t"/>
          </a:scene3d>
          <a:sp3d>
            <a:bevelT w="133350" h="1714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3200" dirty="0">
                <a:latin typeface="Cooper Black" pitchFamily="18" charset="0"/>
              </a:rPr>
              <a:t>?</a:t>
            </a:r>
          </a:p>
        </p:txBody>
      </p:sp>
      <p:sp>
        <p:nvSpPr>
          <p:cNvPr id="7" name="Action Button: Custom 6">
            <a:hlinkClick r:id="" action="ppaction://noaction" highlightClick="1"/>
          </p:cNvPr>
          <p:cNvSpPr/>
          <p:nvPr/>
        </p:nvSpPr>
        <p:spPr>
          <a:xfrm>
            <a:off x="5486400" y="5715000"/>
            <a:ext cx="762000" cy="762000"/>
          </a:xfrm>
          <a:prstGeom prst="actionButtonBlank">
            <a:avLst/>
          </a:prstGeom>
          <a:solidFill>
            <a:srgbClr val="5799D5"/>
          </a:solidFill>
          <a:scene3d>
            <a:camera prst="orthographicFront"/>
            <a:lightRig rig="threePt" dir="t"/>
          </a:scene3d>
          <a:sp3d>
            <a:bevelT w="133350" h="1714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3200" dirty="0">
                <a:latin typeface="Cooper Black" pitchFamily="18" charset="0"/>
              </a:rPr>
              <a:t>R</a:t>
            </a:r>
          </a:p>
        </p:txBody>
      </p:sp>
      <p:sp>
        <p:nvSpPr>
          <p:cNvPr id="9" name="Action Button: Return 8">
            <a:hlinkClick r:id="rId2" action="ppaction://hlinksldjump" highlightClick="1"/>
          </p:cNvPr>
          <p:cNvSpPr/>
          <p:nvPr/>
        </p:nvSpPr>
        <p:spPr>
          <a:xfrm>
            <a:off x="7848600" y="5562600"/>
            <a:ext cx="1143000" cy="1143000"/>
          </a:xfrm>
          <a:prstGeom prst="actionButtonReturn">
            <a:avLst/>
          </a:prstGeom>
          <a:solidFill>
            <a:srgbClr val="5799D5"/>
          </a:solidFill>
          <a:scene3d>
            <a:camera prst="orthographicFront"/>
            <a:lightRig rig="threePt" dir="t"/>
          </a:scene3d>
          <a:sp3d>
            <a:bevelT w="107950" h="571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z="6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nard MT Condensed" pitchFamily="18" charset="0"/>
              </a:rPr>
              <a:t>10 Points</a:t>
            </a:r>
            <a:endParaRPr lang="en-US" sz="6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rnard MT Condensed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525963"/>
          </a:xfrm>
        </p:spPr>
        <p:txBody>
          <a:bodyPr anchor="ctr"/>
          <a:lstStyle/>
          <a:p>
            <a:pPr algn="ctr">
              <a:buFontTx/>
              <a:buNone/>
              <a:defRPr/>
            </a:pPr>
            <a:r>
              <a:rPr lang="fr-FR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itchFamily="18" charset="0"/>
              </a:rPr>
              <a:t>Si j’ai un probl</a:t>
            </a:r>
            <a:r>
              <a:rPr lang="fr-FR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itchFamily="18" charset="0"/>
              </a:rPr>
              <a:t>ème avec les devoirs, je (parler) au prof.</a:t>
            </a:r>
            <a:endParaRPr lang="fr-FR" sz="36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oper Black" pitchFamily="18" charset="0"/>
            </a:endParaRPr>
          </a:p>
          <a:p>
            <a:pPr algn="ctr">
              <a:buFontTx/>
              <a:buNone/>
              <a:defRPr/>
            </a:pPr>
            <a:endParaRPr lang="en-US" sz="36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oper Black" pitchFamily="18" charset="0"/>
            </a:endParaRPr>
          </a:p>
          <a:p>
            <a:pPr algn="ctr">
              <a:buFontTx/>
              <a:buNone/>
              <a:defRPr/>
            </a:pPr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itchFamily="18" charset="0"/>
              </a:rPr>
              <a:t>PARLE</a:t>
            </a:r>
            <a:endParaRPr lang="en-US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oper Black" pitchFamily="18" charset="0"/>
            </a:endParaRPr>
          </a:p>
        </p:txBody>
      </p:sp>
      <p:sp>
        <p:nvSpPr>
          <p:cNvPr id="6" name="Action Button: Custom 5">
            <a:hlinkClick r:id="" action="ppaction://noaction" highlightClick="1"/>
          </p:cNvPr>
          <p:cNvSpPr/>
          <p:nvPr/>
        </p:nvSpPr>
        <p:spPr>
          <a:xfrm>
            <a:off x="2971800" y="5715000"/>
            <a:ext cx="762000" cy="762000"/>
          </a:xfrm>
          <a:prstGeom prst="actionButtonBlank">
            <a:avLst/>
          </a:prstGeom>
          <a:solidFill>
            <a:srgbClr val="5799D5"/>
          </a:solidFill>
          <a:scene3d>
            <a:camera prst="orthographicFront"/>
            <a:lightRig rig="threePt" dir="t"/>
          </a:scene3d>
          <a:sp3d>
            <a:bevelT w="133350" h="1714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3200" dirty="0">
                <a:latin typeface="Cooper Black" pitchFamily="18" charset="0"/>
              </a:rPr>
              <a:t>?</a:t>
            </a:r>
          </a:p>
        </p:txBody>
      </p:sp>
      <p:sp>
        <p:nvSpPr>
          <p:cNvPr id="7" name="Action Button: Custom 6">
            <a:hlinkClick r:id="" action="ppaction://noaction" highlightClick="1"/>
          </p:cNvPr>
          <p:cNvSpPr/>
          <p:nvPr/>
        </p:nvSpPr>
        <p:spPr>
          <a:xfrm>
            <a:off x="5486400" y="5715000"/>
            <a:ext cx="762000" cy="762000"/>
          </a:xfrm>
          <a:prstGeom prst="actionButtonBlank">
            <a:avLst/>
          </a:prstGeom>
          <a:solidFill>
            <a:srgbClr val="5799D5"/>
          </a:solidFill>
          <a:scene3d>
            <a:camera prst="orthographicFront"/>
            <a:lightRig rig="threePt" dir="t"/>
          </a:scene3d>
          <a:sp3d>
            <a:bevelT w="133350" h="1714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3200" dirty="0">
                <a:latin typeface="Cooper Black" pitchFamily="18" charset="0"/>
              </a:rPr>
              <a:t>R</a:t>
            </a:r>
          </a:p>
        </p:txBody>
      </p:sp>
      <p:sp>
        <p:nvSpPr>
          <p:cNvPr id="9" name="Action Button: Return 8">
            <a:hlinkClick r:id="rId2" action="ppaction://hlinksldjump" highlightClick="1"/>
          </p:cNvPr>
          <p:cNvSpPr/>
          <p:nvPr/>
        </p:nvSpPr>
        <p:spPr>
          <a:xfrm>
            <a:off x="7848600" y="5562600"/>
            <a:ext cx="1143000" cy="1143000"/>
          </a:xfrm>
          <a:prstGeom prst="actionButtonReturn">
            <a:avLst/>
          </a:prstGeom>
          <a:solidFill>
            <a:srgbClr val="5799D5"/>
          </a:solidFill>
          <a:scene3d>
            <a:camera prst="orthographicFront"/>
            <a:lightRig rig="threePt" dir="t"/>
          </a:scene3d>
          <a:sp3d>
            <a:bevelT w="107950" h="571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z="6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nard MT Condensed" pitchFamily="18" charset="0"/>
              </a:rPr>
              <a:t>25 Points</a:t>
            </a:r>
            <a:endParaRPr lang="en-US" sz="6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rnard MT Condensed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algn="ctr">
              <a:buFontTx/>
              <a:buNone/>
              <a:defRPr/>
            </a:pPr>
            <a:r>
              <a:rPr lang="fr-FR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itchFamily="18" charset="0"/>
              </a:rPr>
              <a:t>Quand il est embarrass</a:t>
            </a:r>
            <a:r>
              <a:rPr lang="fr-FR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itchFamily="18" charset="0"/>
              </a:rPr>
              <a:t>é, il (rougir)!</a:t>
            </a:r>
            <a:endParaRPr lang="fr-FR" sz="36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oper Black" pitchFamily="18" charset="0"/>
            </a:endParaRPr>
          </a:p>
          <a:p>
            <a:pPr algn="ctr">
              <a:buFontTx/>
              <a:buNone/>
              <a:defRPr/>
            </a:pPr>
            <a:endParaRPr lang="en-US" sz="36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oper Black" pitchFamily="18" charset="0"/>
            </a:endParaRPr>
          </a:p>
          <a:p>
            <a:pPr algn="ctr">
              <a:buFontTx/>
              <a:buNone/>
              <a:defRPr/>
            </a:pPr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itchFamily="18" charset="0"/>
              </a:rPr>
              <a:t>ROUGIT</a:t>
            </a:r>
            <a:endParaRPr lang="en-US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oper Black" pitchFamily="18" charset="0"/>
            </a:endParaRPr>
          </a:p>
        </p:txBody>
      </p:sp>
      <p:sp>
        <p:nvSpPr>
          <p:cNvPr id="6" name="Action Button: Custom 5">
            <a:hlinkClick r:id="" action="ppaction://noaction" highlightClick="1"/>
          </p:cNvPr>
          <p:cNvSpPr/>
          <p:nvPr/>
        </p:nvSpPr>
        <p:spPr>
          <a:xfrm>
            <a:off x="2971800" y="5715000"/>
            <a:ext cx="762000" cy="762000"/>
          </a:xfrm>
          <a:prstGeom prst="actionButtonBlank">
            <a:avLst/>
          </a:prstGeom>
          <a:solidFill>
            <a:srgbClr val="5799D5"/>
          </a:solidFill>
          <a:scene3d>
            <a:camera prst="orthographicFront"/>
            <a:lightRig rig="threePt" dir="t"/>
          </a:scene3d>
          <a:sp3d>
            <a:bevelT w="133350" h="1714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3200" dirty="0">
                <a:latin typeface="Cooper Black" pitchFamily="18" charset="0"/>
              </a:rPr>
              <a:t>?</a:t>
            </a:r>
          </a:p>
        </p:txBody>
      </p:sp>
      <p:sp>
        <p:nvSpPr>
          <p:cNvPr id="7" name="Action Button: Custom 6">
            <a:hlinkClick r:id="" action="ppaction://noaction" highlightClick="1"/>
          </p:cNvPr>
          <p:cNvSpPr/>
          <p:nvPr/>
        </p:nvSpPr>
        <p:spPr>
          <a:xfrm>
            <a:off x="5486400" y="5715000"/>
            <a:ext cx="762000" cy="762000"/>
          </a:xfrm>
          <a:prstGeom prst="actionButtonBlank">
            <a:avLst/>
          </a:prstGeom>
          <a:solidFill>
            <a:srgbClr val="5799D5"/>
          </a:solidFill>
          <a:scene3d>
            <a:camera prst="orthographicFront"/>
            <a:lightRig rig="threePt" dir="t"/>
          </a:scene3d>
          <a:sp3d>
            <a:bevelT w="133350" h="1714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3200" dirty="0">
                <a:latin typeface="Cooper Black" pitchFamily="18" charset="0"/>
              </a:rPr>
              <a:t>R</a:t>
            </a:r>
          </a:p>
        </p:txBody>
      </p:sp>
      <p:sp>
        <p:nvSpPr>
          <p:cNvPr id="9" name="Action Button: Return 8">
            <a:hlinkClick r:id="rId2" action="ppaction://hlinksldjump" highlightClick="1"/>
          </p:cNvPr>
          <p:cNvSpPr/>
          <p:nvPr/>
        </p:nvSpPr>
        <p:spPr>
          <a:xfrm>
            <a:off x="7848600" y="5562600"/>
            <a:ext cx="1143000" cy="1143000"/>
          </a:xfrm>
          <a:prstGeom prst="actionButtonReturn">
            <a:avLst/>
          </a:prstGeom>
          <a:solidFill>
            <a:srgbClr val="5799D5"/>
          </a:solidFill>
          <a:scene3d>
            <a:camera prst="orthographicFront"/>
            <a:lightRig rig="threePt" dir="t"/>
          </a:scene3d>
          <a:sp3d>
            <a:bevelT w="107950" h="571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z="6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nard MT Condensed" pitchFamily="18" charset="0"/>
              </a:rPr>
              <a:t>75 Points</a:t>
            </a:r>
            <a:endParaRPr lang="en-US" sz="6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rnard MT Condensed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algn="ctr">
              <a:buFontTx/>
              <a:buNone/>
              <a:defRPr/>
            </a:pPr>
            <a:r>
              <a:rPr lang="en-US" sz="36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itchFamily="18" charset="0"/>
              </a:rPr>
              <a:t>O</a:t>
            </a:r>
            <a:r>
              <a:rPr lang="en-US" sz="36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itchFamily="18" charset="0"/>
              </a:rPr>
              <a:t>ù</a:t>
            </a:r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itchFamily="18" charset="0"/>
              </a:rPr>
              <a:t> </a:t>
            </a:r>
            <a:r>
              <a:rPr lang="en-US" sz="36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itchFamily="18" charset="0"/>
              </a:rPr>
              <a:t>est-ce</a:t>
            </a:r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itchFamily="18" charset="0"/>
              </a:rPr>
              <a:t> </a:t>
            </a:r>
            <a:r>
              <a:rPr lang="en-US" sz="36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itchFamily="18" charset="0"/>
              </a:rPr>
              <a:t>qu’ils</a:t>
            </a:r>
            <a:r>
              <a:rPr lang="en-US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itchFamily="18" charset="0"/>
              </a:rPr>
              <a:t> </a:t>
            </a:r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itchFamily="18" charset="0"/>
              </a:rPr>
              <a:t>(</a:t>
            </a:r>
            <a:r>
              <a:rPr lang="en-US" sz="36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itchFamily="18" charset="0"/>
              </a:rPr>
              <a:t>aller</a:t>
            </a:r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itchFamily="18" charset="0"/>
              </a:rPr>
              <a:t>) </a:t>
            </a:r>
            <a:r>
              <a:rPr lang="en-US" sz="36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itchFamily="18" charset="0"/>
              </a:rPr>
              <a:t>ce</a:t>
            </a:r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itchFamily="18" charset="0"/>
              </a:rPr>
              <a:t> </a:t>
            </a:r>
            <a:r>
              <a:rPr lang="en-US" sz="36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itchFamily="18" charset="0"/>
              </a:rPr>
              <a:t>soir</a:t>
            </a:r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itchFamily="18" charset="0"/>
              </a:rPr>
              <a:t>?</a:t>
            </a:r>
            <a:endParaRPr lang="en-US" sz="36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oper Black" pitchFamily="18" charset="0"/>
            </a:endParaRPr>
          </a:p>
          <a:p>
            <a:pPr algn="ctr">
              <a:buFontTx/>
              <a:buNone/>
              <a:defRPr/>
            </a:pPr>
            <a:endParaRPr lang="en-US" sz="36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oper Black" pitchFamily="18" charset="0"/>
            </a:endParaRPr>
          </a:p>
          <a:p>
            <a:pPr algn="ctr">
              <a:buFontTx/>
              <a:buNone/>
              <a:defRPr/>
            </a:pPr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itchFamily="18" charset="0"/>
              </a:rPr>
              <a:t>VONT</a:t>
            </a:r>
            <a:endParaRPr lang="en-US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oper Black" pitchFamily="18" charset="0"/>
            </a:endParaRPr>
          </a:p>
        </p:txBody>
      </p:sp>
      <p:sp>
        <p:nvSpPr>
          <p:cNvPr id="6" name="Action Button: Custom 5">
            <a:hlinkClick r:id="" action="ppaction://noaction" highlightClick="1"/>
          </p:cNvPr>
          <p:cNvSpPr/>
          <p:nvPr/>
        </p:nvSpPr>
        <p:spPr>
          <a:xfrm>
            <a:off x="2971800" y="5715000"/>
            <a:ext cx="762000" cy="762000"/>
          </a:xfrm>
          <a:prstGeom prst="actionButtonBlank">
            <a:avLst/>
          </a:prstGeom>
          <a:solidFill>
            <a:srgbClr val="5799D5"/>
          </a:solidFill>
          <a:scene3d>
            <a:camera prst="orthographicFront"/>
            <a:lightRig rig="threePt" dir="t"/>
          </a:scene3d>
          <a:sp3d>
            <a:bevelT w="133350" h="1714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3200" dirty="0">
                <a:latin typeface="Cooper Black" pitchFamily="18" charset="0"/>
              </a:rPr>
              <a:t>?</a:t>
            </a:r>
          </a:p>
        </p:txBody>
      </p:sp>
      <p:sp>
        <p:nvSpPr>
          <p:cNvPr id="7" name="Action Button: Custom 6">
            <a:hlinkClick r:id="" action="ppaction://noaction" highlightClick="1"/>
          </p:cNvPr>
          <p:cNvSpPr/>
          <p:nvPr/>
        </p:nvSpPr>
        <p:spPr>
          <a:xfrm>
            <a:off x="5486400" y="5715000"/>
            <a:ext cx="762000" cy="762000"/>
          </a:xfrm>
          <a:prstGeom prst="actionButtonBlank">
            <a:avLst/>
          </a:prstGeom>
          <a:solidFill>
            <a:srgbClr val="5799D5"/>
          </a:solidFill>
          <a:scene3d>
            <a:camera prst="orthographicFront"/>
            <a:lightRig rig="threePt" dir="t"/>
          </a:scene3d>
          <a:sp3d>
            <a:bevelT w="133350" h="1714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3200" dirty="0">
                <a:latin typeface="Cooper Black" pitchFamily="18" charset="0"/>
              </a:rPr>
              <a:t>R</a:t>
            </a:r>
          </a:p>
        </p:txBody>
      </p:sp>
      <p:sp>
        <p:nvSpPr>
          <p:cNvPr id="9" name="Action Button: Return 8">
            <a:hlinkClick r:id="rId2" action="ppaction://hlinksldjump" highlightClick="1"/>
          </p:cNvPr>
          <p:cNvSpPr/>
          <p:nvPr/>
        </p:nvSpPr>
        <p:spPr>
          <a:xfrm>
            <a:off x="7848600" y="5562600"/>
            <a:ext cx="1143000" cy="1143000"/>
          </a:xfrm>
          <a:prstGeom prst="actionButtonReturn">
            <a:avLst/>
          </a:prstGeom>
          <a:solidFill>
            <a:srgbClr val="5799D5"/>
          </a:solidFill>
          <a:scene3d>
            <a:camera prst="orthographicFront"/>
            <a:lightRig rig="threePt" dir="t"/>
          </a:scene3d>
          <a:sp3d>
            <a:bevelT w="107950" h="571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z="6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nard MT Condensed" pitchFamily="18" charset="0"/>
              </a:rPr>
              <a:t>50 Points</a:t>
            </a:r>
            <a:endParaRPr lang="en-US" sz="6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rnard MT Condensed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4525963"/>
          </a:xfrm>
        </p:spPr>
        <p:txBody>
          <a:bodyPr anchor="ctr"/>
          <a:lstStyle/>
          <a:p>
            <a:pPr algn="ctr">
              <a:buFontTx/>
              <a:buNone/>
              <a:defRPr/>
            </a:pPr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itchFamily="18" charset="0"/>
              </a:rPr>
              <a:t>Ma </a:t>
            </a:r>
            <a:r>
              <a:rPr lang="en-US" sz="36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itchFamily="18" charset="0"/>
              </a:rPr>
              <a:t>m</a:t>
            </a:r>
            <a:r>
              <a:rPr lang="en-US" sz="36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itchFamily="18" charset="0"/>
              </a:rPr>
              <a:t>ère</a:t>
            </a:r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itchFamily="18" charset="0"/>
              </a:rPr>
              <a:t> n’(</a:t>
            </a:r>
            <a:r>
              <a:rPr lang="en-US" sz="36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itchFamily="18" charset="0"/>
              </a:rPr>
              <a:t>être</a:t>
            </a:r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itchFamily="18" charset="0"/>
              </a:rPr>
              <a:t>) pas </a:t>
            </a:r>
            <a:r>
              <a:rPr lang="en-US" sz="36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itchFamily="18" charset="0"/>
              </a:rPr>
              <a:t>contente</a:t>
            </a:r>
            <a:r>
              <a:rPr lang="en-US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itchFamily="18" charset="0"/>
              </a:rPr>
              <a:t> </a:t>
            </a:r>
            <a:r>
              <a:rPr lang="en-US" sz="36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itchFamily="18" charset="0"/>
              </a:rPr>
              <a:t>que</a:t>
            </a:r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itchFamily="18" charset="0"/>
              </a:rPr>
              <a:t> </a:t>
            </a:r>
            <a:r>
              <a:rPr lang="en-US" sz="36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itchFamily="18" charset="0"/>
              </a:rPr>
              <a:t>mon</a:t>
            </a:r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itchFamily="18" charset="0"/>
              </a:rPr>
              <a:t> frère </a:t>
            </a:r>
            <a:r>
              <a:rPr lang="en-US" sz="36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itchFamily="18" charset="0"/>
              </a:rPr>
              <a:t>joue</a:t>
            </a:r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itchFamily="18" charset="0"/>
              </a:rPr>
              <a:t> beaucoup aux </a:t>
            </a:r>
            <a:r>
              <a:rPr lang="en-US" sz="36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itchFamily="18" charset="0"/>
              </a:rPr>
              <a:t>jeux</a:t>
            </a:r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itchFamily="18" charset="0"/>
              </a:rPr>
              <a:t> </a:t>
            </a:r>
            <a:r>
              <a:rPr lang="en-US" sz="36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itchFamily="18" charset="0"/>
              </a:rPr>
              <a:t>vidéo</a:t>
            </a:r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itchFamily="18" charset="0"/>
              </a:rPr>
              <a:t>.</a:t>
            </a:r>
            <a:endParaRPr lang="en-US" sz="36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oper Black" pitchFamily="18" charset="0"/>
            </a:endParaRPr>
          </a:p>
          <a:p>
            <a:pPr algn="ctr">
              <a:buFontTx/>
              <a:buNone/>
              <a:defRPr/>
            </a:pPr>
            <a:endParaRPr lang="en-US" sz="36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oper Black" pitchFamily="18" charset="0"/>
            </a:endParaRPr>
          </a:p>
          <a:p>
            <a:pPr algn="ctr">
              <a:buFontTx/>
              <a:buNone/>
              <a:defRPr/>
            </a:pPr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itchFamily="18" charset="0"/>
              </a:rPr>
              <a:t>EST</a:t>
            </a:r>
            <a:endParaRPr lang="en-US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oper Black" pitchFamily="18" charset="0"/>
            </a:endParaRPr>
          </a:p>
        </p:txBody>
      </p:sp>
      <p:sp>
        <p:nvSpPr>
          <p:cNvPr id="6" name="Action Button: Custom 5">
            <a:hlinkClick r:id="" action="ppaction://noaction" highlightClick="1"/>
          </p:cNvPr>
          <p:cNvSpPr/>
          <p:nvPr/>
        </p:nvSpPr>
        <p:spPr>
          <a:xfrm>
            <a:off x="2971800" y="5715000"/>
            <a:ext cx="762000" cy="762000"/>
          </a:xfrm>
          <a:prstGeom prst="actionButtonBlank">
            <a:avLst/>
          </a:prstGeom>
          <a:solidFill>
            <a:srgbClr val="5799D5"/>
          </a:solidFill>
          <a:scene3d>
            <a:camera prst="orthographicFront"/>
            <a:lightRig rig="threePt" dir="t"/>
          </a:scene3d>
          <a:sp3d>
            <a:bevelT w="133350" h="1714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3200" dirty="0">
                <a:latin typeface="Cooper Black" pitchFamily="18" charset="0"/>
              </a:rPr>
              <a:t>?</a:t>
            </a:r>
          </a:p>
        </p:txBody>
      </p:sp>
      <p:sp>
        <p:nvSpPr>
          <p:cNvPr id="7" name="Action Button: Custom 6">
            <a:hlinkClick r:id="" action="ppaction://noaction" highlightClick="1"/>
          </p:cNvPr>
          <p:cNvSpPr/>
          <p:nvPr/>
        </p:nvSpPr>
        <p:spPr>
          <a:xfrm>
            <a:off x="5486400" y="5715000"/>
            <a:ext cx="762000" cy="762000"/>
          </a:xfrm>
          <a:prstGeom prst="actionButtonBlank">
            <a:avLst/>
          </a:prstGeom>
          <a:solidFill>
            <a:srgbClr val="5799D5"/>
          </a:solidFill>
          <a:scene3d>
            <a:camera prst="orthographicFront"/>
            <a:lightRig rig="threePt" dir="t"/>
          </a:scene3d>
          <a:sp3d>
            <a:bevelT w="133350" h="1714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3200" dirty="0">
                <a:latin typeface="Cooper Black" pitchFamily="18" charset="0"/>
              </a:rPr>
              <a:t>R</a:t>
            </a:r>
          </a:p>
        </p:txBody>
      </p:sp>
      <p:sp>
        <p:nvSpPr>
          <p:cNvPr id="9" name="Action Button: Return 8">
            <a:hlinkClick r:id="rId3" action="ppaction://hlinksldjump" highlightClick="1"/>
          </p:cNvPr>
          <p:cNvSpPr/>
          <p:nvPr/>
        </p:nvSpPr>
        <p:spPr>
          <a:xfrm>
            <a:off x="7848600" y="5562600"/>
            <a:ext cx="1143000" cy="1143000"/>
          </a:xfrm>
          <a:prstGeom prst="actionButtonReturn">
            <a:avLst/>
          </a:prstGeom>
          <a:solidFill>
            <a:srgbClr val="5799D5"/>
          </a:solidFill>
          <a:scene3d>
            <a:camera prst="orthographicFront"/>
            <a:lightRig rig="threePt" dir="t"/>
          </a:scene3d>
          <a:sp3d>
            <a:bevelT w="107950" h="571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z="6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nard MT Condensed" pitchFamily="18" charset="0"/>
              </a:rPr>
              <a:t>15 Points</a:t>
            </a:r>
            <a:endParaRPr lang="en-US" sz="6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rnard MT Condensed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4525963"/>
          </a:xfrm>
        </p:spPr>
        <p:txBody>
          <a:bodyPr anchor="ctr"/>
          <a:lstStyle/>
          <a:p>
            <a:pPr algn="ctr">
              <a:buFontTx/>
              <a:buNone/>
              <a:defRPr/>
            </a:pPr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itchFamily="18" charset="0"/>
              </a:rPr>
              <a:t>Apr</a:t>
            </a:r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itchFamily="18" charset="0"/>
              </a:rPr>
              <a:t>ès </a:t>
            </a:r>
            <a:r>
              <a:rPr lang="en-US" sz="36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itchFamily="18" charset="0"/>
              </a:rPr>
              <a:t>avoir</a:t>
            </a:r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itchFamily="18" charset="0"/>
              </a:rPr>
              <a:t> </a:t>
            </a:r>
            <a:r>
              <a:rPr lang="en-US" sz="36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itchFamily="18" charset="0"/>
              </a:rPr>
              <a:t>complété</a:t>
            </a:r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itchFamily="18" charset="0"/>
              </a:rPr>
              <a:t> les devoirs, </a:t>
            </a:r>
            <a:r>
              <a:rPr lang="en-US" sz="36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itchFamily="18" charset="0"/>
              </a:rPr>
              <a:t>ils</a:t>
            </a:r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itchFamily="18" charset="0"/>
              </a:rPr>
              <a:t> (</a:t>
            </a:r>
            <a:r>
              <a:rPr lang="en-US" sz="36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itchFamily="18" charset="0"/>
              </a:rPr>
              <a:t>regardent</a:t>
            </a:r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itchFamily="18" charset="0"/>
              </a:rPr>
              <a:t>) Netflix </a:t>
            </a:r>
            <a:r>
              <a:rPr lang="en-US" sz="36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itchFamily="18" charset="0"/>
              </a:rPr>
              <a:t>sur</a:t>
            </a:r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itchFamily="18" charset="0"/>
              </a:rPr>
              <a:t> </a:t>
            </a:r>
            <a:r>
              <a:rPr lang="en-US" sz="36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itchFamily="18" charset="0"/>
              </a:rPr>
              <a:t>leurs</a:t>
            </a:r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itchFamily="18" charset="0"/>
              </a:rPr>
              <a:t> </a:t>
            </a:r>
            <a:r>
              <a:rPr lang="en-US" sz="36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itchFamily="18" charset="0"/>
              </a:rPr>
              <a:t>ordinateurs</a:t>
            </a:r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itchFamily="18" charset="0"/>
              </a:rPr>
              <a:t> portables</a:t>
            </a:r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itchFamily="18" charset="0"/>
              </a:rPr>
              <a:t>.</a:t>
            </a:r>
            <a:endParaRPr lang="en-US" sz="36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oper Black" pitchFamily="18" charset="0"/>
            </a:endParaRPr>
          </a:p>
          <a:p>
            <a:pPr algn="ctr">
              <a:buFontTx/>
              <a:buNone/>
              <a:defRPr/>
            </a:pPr>
            <a:endParaRPr lang="en-US" sz="36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oper Black" pitchFamily="18" charset="0"/>
            </a:endParaRPr>
          </a:p>
          <a:p>
            <a:pPr algn="ctr">
              <a:buFontTx/>
              <a:buNone/>
              <a:defRPr/>
            </a:pPr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itchFamily="18" charset="0"/>
              </a:rPr>
              <a:t>REGARDENT</a:t>
            </a:r>
            <a:endParaRPr lang="en-US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oper Black" pitchFamily="18" charset="0"/>
            </a:endParaRPr>
          </a:p>
        </p:txBody>
      </p:sp>
      <p:sp>
        <p:nvSpPr>
          <p:cNvPr id="6" name="Action Button: Custom 5">
            <a:hlinkClick r:id="" action="ppaction://noaction" highlightClick="1"/>
          </p:cNvPr>
          <p:cNvSpPr/>
          <p:nvPr/>
        </p:nvSpPr>
        <p:spPr>
          <a:xfrm>
            <a:off x="2971800" y="5715000"/>
            <a:ext cx="762000" cy="762000"/>
          </a:xfrm>
          <a:prstGeom prst="actionButtonBlank">
            <a:avLst/>
          </a:prstGeom>
          <a:solidFill>
            <a:srgbClr val="5799D5"/>
          </a:solidFill>
          <a:scene3d>
            <a:camera prst="orthographicFront"/>
            <a:lightRig rig="threePt" dir="t"/>
          </a:scene3d>
          <a:sp3d>
            <a:bevelT w="133350" h="1714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3200" dirty="0">
                <a:latin typeface="Cooper Black" pitchFamily="18" charset="0"/>
              </a:rPr>
              <a:t>?</a:t>
            </a:r>
          </a:p>
        </p:txBody>
      </p:sp>
      <p:sp>
        <p:nvSpPr>
          <p:cNvPr id="7" name="Action Button: Custom 6">
            <a:hlinkClick r:id="" action="ppaction://noaction" highlightClick="1"/>
          </p:cNvPr>
          <p:cNvSpPr/>
          <p:nvPr/>
        </p:nvSpPr>
        <p:spPr>
          <a:xfrm>
            <a:off x="5486400" y="5715000"/>
            <a:ext cx="762000" cy="762000"/>
          </a:xfrm>
          <a:prstGeom prst="actionButtonBlank">
            <a:avLst/>
          </a:prstGeom>
          <a:solidFill>
            <a:srgbClr val="5799D5"/>
          </a:solidFill>
          <a:scene3d>
            <a:camera prst="orthographicFront"/>
            <a:lightRig rig="threePt" dir="t"/>
          </a:scene3d>
          <a:sp3d>
            <a:bevelT w="133350" h="1714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3200" dirty="0">
                <a:latin typeface="Cooper Black" pitchFamily="18" charset="0"/>
              </a:rPr>
              <a:t>R</a:t>
            </a:r>
          </a:p>
        </p:txBody>
      </p:sp>
      <p:sp>
        <p:nvSpPr>
          <p:cNvPr id="9" name="Action Button: Return 8">
            <a:hlinkClick r:id="rId2" action="ppaction://hlinksldjump" highlightClick="1"/>
          </p:cNvPr>
          <p:cNvSpPr/>
          <p:nvPr/>
        </p:nvSpPr>
        <p:spPr>
          <a:xfrm>
            <a:off x="7848600" y="5562600"/>
            <a:ext cx="1143000" cy="1143000"/>
          </a:xfrm>
          <a:prstGeom prst="actionButtonReturn">
            <a:avLst/>
          </a:prstGeom>
          <a:solidFill>
            <a:srgbClr val="5799D5"/>
          </a:solidFill>
          <a:scene3d>
            <a:camera prst="orthographicFront"/>
            <a:lightRig rig="threePt" dir="t"/>
          </a:scene3d>
          <a:sp3d>
            <a:bevelT w="107950" h="571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793</TotalTime>
  <Words>324</Words>
  <Application>Microsoft Macintosh PowerPoint</Application>
  <PresentationFormat>On-screen Show (4:3)</PresentationFormat>
  <Paragraphs>149</Paragraphs>
  <Slides>22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Default Design</vt:lpstr>
      <vt:lpstr>PowerPoint Presentation</vt:lpstr>
      <vt:lpstr>PowerPoint Presentation</vt:lpstr>
      <vt:lpstr>45 Points</vt:lpstr>
      <vt:lpstr>70 Points</vt:lpstr>
      <vt:lpstr>10 Points</vt:lpstr>
      <vt:lpstr>25 Points</vt:lpstr>
      <vt:lpstr>75 Points</vt:lpstr>
      <vt:lpstr>50 Points</vt:lpstr>
      <vt:lpstr>15 Points</vt:lpstr>
      <vt:lpstr>30 Points</vt:lpstr>
      <vt:lpstr>100 Points</vt:lpstr>
      <vt:lpstr>PowerPoint Presentation</vt:lpstr>
      <vt:lpstr>PowerPoint Presentation</vt:lpstr>
      <vt:lpstr>75 Points</vt:lpstr>
      <vt:lpstr>30 Points</vt:lpstr>
      <vt:lpstr>15 Points</vt:lpstr>
      <vt:lpstr>25 Points</vt:lpstr>
      <vt:lpstr>70 Points</vt:lpstr>
      <vt:lpstr>100 Points</vt:lpstr>
      <vt:lpstr>50 Points</vt:lpstr>
      <vt:lpstr>10 Points</vt:lpstr>
      <vt:lpstr>45 Points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Jeff Ertzberger</dc:creator>
  <cp:lastModifiedBy>Edouard Smith</cp:lastModifiedBy>
  <cp:revision>121</cp:revision>
  <dcterms:created xsi:type="dcterms:W3CDTF">2004-07-28T02:38:46Z</dcterms:created>
  <dcterms:modified xsi:type="dcterms:W3CDTF">2014-05-22T23:08:36Z</dcterms:modified>
</cp:coreProperties>
</file>